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Niconne"/>
      <p:regular r:id="rId17"/>
    </p:embeddedFont>
    <p:embeddedFont>
      <p:font typeface="Libre Baskerville"/>
      <p:regular r:id="rId18"/>
      <p:bold r:id="rId19"/>
      <p: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ibreBaskerville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iconne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LibreBaskerville-bold.fntdata"/><Relationship Id="rId6" Type="http://schemas.openxmlformats.org/officeDocument/2006/relationships/slide" Target="slides/slide1.xml"/><Relationship Id="rId18" Type="http://schemas.openxmlformats.org/officeDocument/2006/relationships/font" Target="fonts/LibreBaskervill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4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7.png"/><Relationship Id="rId7" Type="http://schemas.openxmlformats.org/officeDocument/2006/relationships/image" Target="../media/image4.png"/><Relationship Id="rId8" Type="http://schemas.openxmlformats.org/officeDocument/2006/relationships/image" Target="../media/image2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16174017" y="4396551"/>
            <a:ext cx="2885022" cy="2906158"/>
          </a:xfrm>
          <a:custGeom>
            <a:rect b="b" l="l" r="r" t="t"/>
            <a:pathLst>
              <a:path extrusionOk="0" h="2906158" w="2885022">
                <a:moveTo>
                  <a:pt x="0" y="0"/>
                </a:moveTo>
                <a:lnTo>
                  <a:pt x="2885023" y="0"/>
                </a:lnTo>
                <a:lnTo>
                  <a:pt x="2885023" y="2906158"/>
                </a:lnTo>
                <a:lnTo>
                  <a:pt x="0" y="29061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>
            <a:off x="9825194" y="1028700"/>
            <a:ext cx="2050127" cy="2099757"/>
          </a:xfrm>
          <a:custGeom>
            <a:rect b="b" l="l" r="r" t="t"/>
            <a:pathLst>
              <a:path extrusionOk="0" h="2099757" w="2050127">
                <a:moveTo>
                  <a:pt x="0" y="0"/>
                </a:moveTo>
                <a:lnTo>
                  <a:pt x="2050126" y="0"/>
                </a:lnTo>
                <a:lnTo>
                  <a:pt x="2050126" y="2099757"/>
                </a:lnTo>
                <a:lnTo>
                  <a:pt x="0" y="20997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4879316" y="-835463"/>
            <a:ext cx="1726670" cy="1961235"/>
          </a:xfrm>
          <a:custGeom>
            <a:rect b="b" l="l" r="r" t="t"/>
            <a:pathLst>
              <a:path extrusionOk="0" h="1961235" w="1726670">
                <a:moveTo>
                  <a:pt x="0" y="0"/>
                </a:moveTo>
                <a:lnTo>
                  <a:pt x="1726670" y="0"/>
                </a:lnTo>
                <a:lnTo>
                  <a:pt x="1726670" y="1961235"/>
                </a:lnTo>
                <a:lnTo>
                  <a:pt x="0" y="1961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3388" r="-50608" t="-252895"/>
            </a:stretch>
          </a:blip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 rot="5150577">
            <a:off x="1132881" y="6823391"/>
            <a:ext cx="4413070" cy="5779020"/>
          </a:xfrm>
          <a:custGeom>
            <a:rect b="b" l="l" r="r" t="t"/>
            <a:pathLst>
              <a:path extrusionOk="0" h="5778262" w="4412491">
                <a:moveTo>
                  <a:pt x="0" y="0"/>
                </a:moveTo>
                <a:lnTo>
                  <a:pt x="4412491" y="0"/>
                </a:lnTo>
                <a:lnTo>
                  <a:pt x="4412491" y="5778262"/>
                </a:lnTo>
                <a:lnTo>
                  <a:pt x="0" y="5778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0" name="Google Shape;20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36450" y="3194200"/>
            <a:ext cx="8683650" cy="745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rgbClr val="FAC4DB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rot="-5400000">
            <a:off x="14994053" y="617461"/>
            <a:ext cx="2594466" cy="2632760"/>
          </a:xfrm>
          <a:custGeom>
            <a:rect b="b" l="l" r="r" t="t"/>
            <a:pathLst>
              <a:path extrusionOk="0" h="2632760" w="2594466">
                <a:moveTo>
                  <a:pt x="0" y="0"/>
                </a:moveTo>
                <a:lnTo>
                  <a:pt x="2594466" y="0"/>
                </a:lnTo>
                <a:lnTo>
                  <a:pt x="2594466" y="2632761"/>
                </a:lnTo>
                <a:lnTo>
                  <a:pt x="0" y="26327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" name="Google Shape;23;p4"/>
          <p:cNvSpPr/>
          <p:nvPr/>
        </p:nvSpPr>
        <p:spPr>
          <a:xfrm flipH="1" rot="5400000">
            <a:off x="699481" y="617461"/>
            <a:ext cx="2594466" cy="2632760"/>
          </a:xfrm>
          <a:custGeom>
            <a:rect b="b" l="l" r="r" t="t"/>
            <a:pathLst>
              <a:path extrusionOk="0" h="2632760" w="2594466">
                <a:moveTo>
                  <a:pt x="0" y="2632761"/>
                </a:moveTo>
                <a:lnTo>
                  <a:pt x="2594466" y="2632761"/>
                </a:lnTo>
                <a:lnTo>
                  <a:pt x="2594466" y="0"/>
                </a:lnTo>
                <a:lnTo>
                  <a:pt x="0" y="0"/>
                </a:lnTo>
                <a:lnTo>
                  <a:pt x="0" y="2632761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 rot="10800000">
            <a:off x="10928578" y="5538712"/>
            <a:ext cx="3041536" cy="3717066"/>
          </a:xfrm>
          <a:custGeom>
            <a:rect b="b" l="l" r="r" t="t"/>
            <a:pathLst>
              <a:path extrusionOk="0" h="3717066" w="3041536">
                <a:moveTo>
                  <a:pt x="0" y="0"/>
                </a:moveTo>
                <a:lnTo>
                  <a:pt x="3041536" y="0"/>
                </a:lnTo>
                <a:lnTo>
                  <a:pt x="3041536" y="3717066"/>
                </a:lnTo>
                <a:lnTo>
                  <a:pt x="0" y="371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8168" l="-1618" r="-23298" t="0"/>
            </a:stretch>
          </a:blipFill>
          <a:ln>
            <a:noFill/>
          </a:ln>
        </p:spPr>
      </p:sp>
      <p:sp>
        <p:nvSpPr>
          <p:cNvPr id="25" name="Google Shape;25;p4"/>
          <p:cNvSpPr/>
          <p:nvPr/>
        </p:nvSpPr>
        <p:spPr>
          <a:xfrm rot="10800000">
            <a:off x="14217764" y="5541234"/>
            <a:ext cx="3041536" cy="3717066"/>
          </a:xfrm>
          <a:custGeom>
            <a:rect b="b" l="l" r="r" t="t"/>
            <a:pathLst>
              <a:path extrusionOk="0" h="3717066" w="3041536">
                <a:moveTo>
                  <a:pt x="0" y="0"/>
                </a:moveTo>
                <a:lnTo>
                  <a:pt x="3041536" y="0"/>
                </a:lnTo>
                <a:lnTo>
                  <a:pt x="3041536" y="3717066"/>
                </a:lnTo>
                <a:lnTo>
                  <a:pt x="0" y="371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8168" l="-1618" r="-23298" t="0"/>
            </a:stretch>
          </a:blipFill>
          <a:ln>
            <a:noFill/>
          </a:ln>
        </p:spPr>
      </p:sp>
      <p:sp>
        <p:nvSpPr>
          <p:cNvPr id="26" name="Google Shape;26;p4"/>
          <p:cNvSpPr/>
          <p:nvPr/>
        </p:nvSpPr>
        <p:spPr>
          <a:xfrm rot="10800000">
            <a:off x="4352370" y="5538712"/>
            <a:ext cx="3041536" cy="3717066"/>
          </a:xfrm>
          <a:custGeom>
            <a:rect b="b" l="l" r="r" t="t"/>
            <a:pathLst>
              <a:path extrusionOk="0" h="3717066" w="3041536">
                <a:moveTo>
                  <a:pt x="0" y="0"/>
                </a:moveTo>
                <a:lnTo>
                  <a:pt x="3041536" y="0"/>
                </a:lnTo>
                <a:lnTo>
                  <a:pt x="3041536" y="3717066"/>
                </a:lnTo>
                <a:lnTo>
                  <a:pt x="0" y="371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8168" l="-1618" r="-23298" t="0"/>
            </a:stretch>
          </a:blipFill>
          <a:ln>
            <a:noFill/>
          </a:ln>
        </p:spPr>
      </p:sp>
      <p:sp>
        <p:nvSpPr>
          <p:cNvPr id="27" name="Google Shape;27;p4"/>
          <p:cNvSpPr/>
          <p:nvPr/>
        </p:nvSpPr>
        <p:spPr>
          <a:xfrm rot="10800000">
            <a:off x="7642919" y="5538712"/>
            <a:ext cx="3041536" cy="3717066"/>
          </a:xfrm>
          <a:custGeom>
            <a:rect b="b" l="l" r="r" t="t"/>
            <a:pathLst>
              <a:path extrusionOk="0" h="3717066" w="3041536">
                <a:moveTo>
                  <a:pt x="0" y="0"/>
                </a:moveTo>
                <a:lnTo>
                  <a:pt x="3041536" y="0"/>
                </a:lnTo>
                <a:lnTo>
                  <a:pt x="3041536" y="3717066"/>
                </a:lnTo>
                <a:lnTo>
                  <a:pt x="0" y="371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8168" l="-1618" r="-23298" t="0"/>
            </a:stretch>
          </a:blipFill>
          <a:ln>
            <a:noFill/>
          </a:ln>
        </p:spPr>
      </p:sp>
      <p:sp>
        <p:nvSpPr>
          <p:cNvPr id="28" name="Google Shape;28;p4"/>
          <p:cNvSpPr/>
          <p:nvPr/>
        </p:nvSpPr>
        <p:spPr>
          <a:xfrm rot="10800000">
            <a:off x="1063288" y="5541234"/>
            <a:ext cx="3041536" cy="3717066"/>
          </a:xfrm>
          <a:custGeom>
            <a:rect b="b" l="l" r="r" t="t"/>
            <a:pathLst>
              <a:path extrusionOk="0" h="3717066" w="3041536">
                <a:moveTo>
                  <a:pt x="0" y="0"/>
                </a:moveTo>
                <a:lnTo>
                  <a:pt x="3041536" y="0"/>
                </a:lnTo>
                <a:lnTo>
                  <a:pt x="3041536" y="3717066"/>
                </a:lnTo>
                <a:lnTo>
                  <a:pt x="0" y="371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8168" l="-1618" r="-23298" t="0"/>
            </a:stretch>
          </a:blipFill>
          <a:ln>
            <a:noFill/>
          </a:ln>
        </p:spPr>
      </p:sp>
      <p:sp>
        <p:nvSpPr>
          <p:cNvPr id="29" name="Google Shape;29;p4"/>
          <p:cNvSpPr/>
          <p:nvPr/>
        </p:nvSpPr>
        <p:spPr>
          <a:xfrm>
            <a:off x="1976390" y="4912256"/>
            <a:ext cx="1215332" cy="1332130"/>
          </a:xfrm>
          <a:custGeom>
            <a:rect b="b" l="l" r="r" t="t"/>
            <a:pathLst>
              <a:path extrusionOk="0" h="1332130" w="1215332">
                <a:moveTo>
                  <a:pt x="0" y="0"/>
                </a:moveTo>
                <a:lnTo>
                  <a:pt x="1215332" y="0"/>
                </a:lnTo>
                <a:lnTo>
                  <a:pt x="1215332" y="1332130"/>
                </a:lnTo>
                <a:lnTo>
                  <a:pt x="0" y="1332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669" l="0" r="0" t="0"/>
            </a:stretch>
          </a:blipFill>
          <a:ln>
            <a:noFill/>
          </a:ln>
        </p:spPr>
      </p:sp>
      <p:sp>
        <p:nvSpPr>
          <p:cNvPr id="30" name="Google Shape;30;p4"/>
          <p:cNvSpPr/>
          <p:nvPr/>
        </p:nvSpPr>
        <p:spPr>
          <a:xfrm>
            <a:off x="5265472" y="4912256"/>
            <a:ext cx="1215332" cy="1332130"/>
          </a:xfrm>
          <a:custGeom>
            <a:rect b="b" l="l" r="r" t="t"/>
            <a:pathLst>
              <a:path extrusionOk="0" h="1332130" w="1215332">
                <a:moveTo>
                  <a:pt x="0" y="0"/>
                </a:moveTo>
                <a:lnTo>
                  <a:pt x="1215332" y="0"/>
                </a:lnTo>
                <a:lnTo>
                  <a:pt x="1215332" y="1332130"/>
                </a:lnTo>
                <a:lnTo>
                  <a:pt x="0" y="1332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669" l="0" r="0" t="0"/>
            </a:stretch>
          </a:blipFill>
          <a:ln>
            <a:noFill/>
          </a:ln>
        </p:spPr>
      </p:sp>
      <p:sp>
        <p:nvSpPr>
          <p:cNvPr id="31" name="Google Shape;31;p4"/>
          <p:cNvSpPr/>
          <p:nvPr/>
        </p:nvSpPr>
        <p:spPr>
          <a:xfrm>
            <a:off x="8553250" y="4912256"/>
            <a:ext cx="1215332" cy="1332130"/>
          </a:xfrm>
          <a:custGeom>
            <a:rect b="b" l="l" r="r" t="t"/>
            <a:pathLst>
              <a:path extrusionOk="0" h="1332130" w="1215332">
                <a:moveTo>
                  <a:pt x="0" y="0"/>
                </a:moveTo>
                <a:lnTo>
                  <a:pt x="1215332" y="0"/>
                </a:lnTo>
                <a:lnTo>
                  <a:pt x="1215332" y="1332130"/>
                </a:lnTo>
                <a:lnTo>
                  <a:pt x="0" y="1332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669" l="0" r="0" t="0"/>
            </a:stretch>
          </a:blipFill>
          <a:ln>
            <a:noFill/>
          </a:ln>
        </p:spPr>
      </p:sp>
      <p:sp>
        <p:nvSpPr>
          <p:cNvPr id="32" name="Google Shape;32;p4"/>
          <p:cNvSpPr/>
          <p:nvPr/>
        </p:nvSpPr>
        <p:spPr>
          <a:xfrm>
            <a:off x="11841680" y="4912256"/>
            <a:ext cx="1215332" cy="1332130"/>
          </a:xfrm>
          <a:custGeom>
            <a:rect b="b" l="l" r="r" t="t"/>
            <a:pathLst>
              <a:path extrusionOk="0" h="1332130" w="1215332">
                <a:moveTo>
                  <a:pt x="0" y="0"/>
                </a:moveTo>
                <a:lnTo>
                  <a:pt x="1215332" y="0"/>
                </a:lnTo>
                <a:lnTo>
                  <a:pt x="1215332" y="1332130"/>
                </a:lnTo>
                <a:lnTo>
                  <a:pt x="0" y="1332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669" l="0" r="0" t="0"/>
            </a:stretch>
          </a:blipFill>
          <a:ln>
            <a:noFill/>
          </a:ln>
        </p:spPr>
      </p:sp>
      <p:sp>
        <p:nvSpPr>
          <p:cNvPr id="33" name="Google Shape;33;p4"/>
          <p:cNvSpPr/>
          <p:nvPr/>
        </p:nvSpPr>
        <p:spPr>
          <a:xfrm>
            <a:off x="15092870" y="4912256"/>
            <a:ext cx="1215332" cy="1332130"/>
          </a:xfrm>
          <a:custGeom>
            <a:rect b="b" l="l" r="r" t="t"/>
            <a:pathLst>
              <a:path extrusionOk="0" h="1332130" w="1215332">
                <a:moveTo>
                  <a:pt x="0" y="0"/>
                </a:moveTo>
                <a:lnTo>
                  <a:pt x="1215332" y="0"/>
                </a:lnTo>
                <a:lnTo>
                  <a:pt x="1215332" y="1332130"/>
                </a:lnTo>
                <a:lnTo>
                  <a:pt x="0" y="1332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669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>
            <p:ph idx="2" type="pic"/>
          </p:nvPr>
        </p:nvSpPr>
        <p:spPr>
          <a:xfrm>
            <a:off x="9629835" y="1570859"/>
            <a:ext cx="7006800" cy="7006800"/>
          </a:xfrm>
          <a:prstGeom prst="rect">
            <a:avLst/>
          </a:prstGeom>
          <a:noFill/>
          <a:ln>
            <a:noFill/>
          </a:ln>
        </p:spPr>
      </p:sp>
      <p:pic>
        <p:nvPicPr>
          <p:cNvPr id="36" name="Google Shape;3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9950" y="1161425"/>
            <a:ext cx="7964376" cy="796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solidFill>
          <a:srgbClr val="FAC4DB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 rot="-5400000">
            <a:off x="1431537" y="4468833"/>
            <a:ext cx="4114800" cy="5227398"/>
          </a:xfrm>
          <a:custGeom>
            <a:rect b="b" l="l" r="r" t="t"/>
            <a:pathLst>
              <a:path extrusionOk="0" h="5227398" w="4114800">
                <a:moveTo>
                  <a:pt x="0" y="0"/>
                </a:moveTo>
                <a:lnTo>
                  <a:pt x="4114800" y="0"/>
                </a:lnTo>
                <a:lnTo>
                  <a:pt x="4114800" y="5227399"/>
                </a:lnTo>
                <a:lnTo>
                  <a:pt x="0" y="52273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-1309" r="0" t="0"/>
            </a:stretch>
          </a:blipFill>
          <a:ln>
            <a:noFill/>
          </a:ln>
        </p:spPr>
      </p:sp>
      <p:sp>
        <p:nvSpPr>
          <p:cNvPr id="39" name="Google Shape;39;p6"/>
          <p:cNvSpPr/>
          <p:nvPr/>
        </p:nvSpPr>
        <p:spPr>
          <a:xfrm rot="-5400000">
            <a:off x="7095254" y="4468833"/>
            <a:ext cx="4114800" cy="5227398"/>
          </a:xfrm>
          <a:custGeom>
            <a:rect b="b" l="l" r="r" t="t"/>
            <a:pathLst>
              <a:path extrusionOk="0" h="5227398" w="4114800">
                <a:moveTo>
                  <a:pt x="0" y="0"/>
                </a:moveTo>
                <a:lnTo>
                  <a:pt x="4114800" y="0"/>
                </a:lnTo>
                <a:lnTo>
                  <a:pt x="4114800" y="5227399"/>
                </a:lnTo>
                <a:lnTo>
                  <a:pt x="0" y="52273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-1309" r="0" t="0"/>
            </a:stretch>
          </a:blipFill>
          <a:ln>
            <a:noFill/>
          </a:ln>
        </p:spPr>
      </p:sp>
      <p:sp>
        <p:nvSpPr>
          <p:cNvPr id="40" name="Google Shape;40;p6"/>
          <p:cNvSpPr/>
          <p:nvPr/>
        </p:nvSpPr>
        <p:spPr>
          <a:xfrm rot="-5400000">
            <a:off x="12760802" y="4468833"/>
            <a:ext cx="4114800" cy="5227398"/>
          </a:xfrm>
          <a:custGeom>
            <a:rect b="b" l="l" r="r" t="t"/>
            <a:pathLst>
              <a:path extrusionOk="0" h="5227398" w="4114800">
                <a:moveTo>
                  <a:pt x="0" y="0"/>
                </a:moveTo>
                <a:lnTo>
                  <a:pt x="4114800" y="0"/>
                </a:lnTo>
                <a:lnTo>
                  <a:pt x="4114800" y="5227399"/>
                </a:lnTo>
                <a:lnTo>
                  <a:pt x="0" y="52273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-1309" r="0" t="0"/>
            </a:stretch>
          </a:blipFill>
          <a:ln>
            <a:noFill/>
          </a:ln>
        </p:spPr>
      </p:sp>
      <p:sp>
        <p:nvSpPr>
          <p:cNvPr id="41" name="Google Shape;41;p6"/>
          <p:cNvSpPr/>
          <p:nvPr/>
        </p:nvSpPr>
        <p:spPr>
          <a:xfrm rot="-413639">
            <a:off x="2661006" y="4420250"/>
            <a:ext cx="1621998" cy="1515831"/>
          </a:xfrm>
          <a:custGeom>
            <a:rect b="b" l="l" r="r" t="t"/>
            <a:pathLst>
              <a:path extrusionOk="0" h="1516243" w="1622439">
                <a:moveTo>
                  <a:pt x="0" y="0"/>
                </a:moveTo>
                <a:lnTo>
                  <a:pt x="1622439" y="0"/>
                </a:lnTo>
                <a:lnTo>
                  <a:pt x="1622439" y="1516243"/>
                </a:lnTo>
                <a:lnTo>
                  <a:pt x="0" y="15162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" name="Google Shape;42;p6"/>
          <p:cNvSpPr/>
          <p:nvPr/>
        </p:nvSpPr>
        <p:spPr>
          <a:xfrm rot="-413639">
            <a:off x="8333376" y="4420250"/>
            <a:ext cx="1621998" cy="1515831"/>
          </a:xfrm>
          <a:custGeom>
            <a:rect b="b" l="l" r="r" t="t"/>
            <a:pathLst>
              <a:path extrusionOk="0" h="1516243" w="1622439">
                <a:moveTo>
                  <a:pt x="0" y="0"/>
                </a:moveTo>
                <a:lnTo>
                  <a:pt x="1622440" y="0"/>
                </a:lnTo>
                <a:lnTo>
                  <a:pt x="1622440" y="1516243"/>
                </a:lnTo>
                <a:lnTo>
                  <a:pt x="0" y="15162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" name="Google Shape;43;p6"/>
          <p:cNvSpPr/>
          <p:nvPr/>
        </p:nvSpPr>
        <p:spPr>
          <a:xfrm rot="-413639">
            <a:off x="14007579" y="4384559"/>
            <a:ext cx="1621998" cy="1515831"/>
          </a:xfrm>
          <a:custGeom>
            <a:rect b="b" l="l" r="r" t="t"/>
            <a:pathLst>
              <a:path extrusionOk="0" h="1516243" w="1622439">
                <a:moveTo>
                  <a:pt x="0" y="0"/>
                </a:moveTo>
                <a:lnTo>
                  <a:pt x="1622439" y="0"/>
                </a:lnTo>
                <a:lnTo>
                  <a:pt x="1622439" y="1516244"/>
                </a:lnTo>
                <a:lnTo>
                  <a:pt x="0" y="1516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" name="Google Shape;44;p6"/>
          <p:cNvSpPr/>
          <p:nvPr/>
        </p:nvSpPr>
        <p:spPr>
          <a:xfrm>
            <a:off x="493306" y="379608"/>
            <a:ext cx="2761976" cy="3214086"/>
          </a:xfrm>
          <a:custGeom>
            <a:rect b="b" l="l" r="r" t="t"/>
            <a:pathLst>
              <a:path extrusionOk="0" h="3214086" w="2761976">
                <a:moveTo>
                  <a:pt x="0" y="0"/>
                </a:moveTo>
                <a:lnTo>
                  <a:pt x="2761977" y="0"/>
                </a:lnTo>
                <a:lnTo>
                  <a:pt x="2761977" y="3214086"/>
                </a:lnTo>
                <a:lnTo>
                  <a:pt x="0" y="3214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28628" l="0" r="-166056" t="0"/>
            </a:stretch>
          </a:blipFill>
          <a:ln>
            <a:noFill/>
          </a:ln>
        </p:spPr>
      </p:sp>
      <p:sp>
        <p:nvSpPr>
          <p:cNvPr id="45" name="Google Shape;45;p6"/>
          <p:cNvSpPr/>
          <p:nvPr/>
        </p:nvSpPr>
        <p:spPr>
          <a:xfrm flipH="1">
            <a:off x="14774696" y="379608"/>
            <a:ext cx="2761976" cy="3214086"/>
          </a:xfrm>
          <a:custGeom>
            <a:rect b="b" l="l" r="r" t="t"/>
            <a:pathLst>
              <a:path extrusionOk="0" h="3214086" w="2761976">
                <a:moveTo>
                  <a:pt x="2761977" y="0"/>
                </a:moveTo>
                <a:lnTo>
                  <a:pt x="0" y="0"/>
                </a:lnTo>
                <a:lnTo>
                  <a:pt x="0" y="3214086"/>
                </a:lnTo>
                <a:lnTo>
                  <a:pt x="2761977" y="3214086"/>
                </a:lnTo>
                <a:lnTo>
                  <a:pt x="276197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28628" l="0" r="-166056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bg>
      <p:bgPr>
        <a:solidFill>
          <a:srgbClr val="FAC4DB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 rot="-579052">
            <a:off x="2667761" y="6874348"/>
            <a:ext cx="5802409" cy="5942877"/>
          </a:xfrm>
          <a:custGeom>
            <a:rect b="b" l="l" r="r" t="t"/>
            <a:pathLst>
              <a:path extrusionOk="0" h="5947991" w="5807402">
                <a:moveTo>
                  <a:pt x="0" y="0"/>
                </a:moveTo>
                <a:lnTo>
                  <a:pt x="5807402" y="0"/>
                </a:lnTo>
                <a:lnTo>
                  <a:pt x="5807402" y="5947990"/>
                </a:lnTo>
                <a:lnTo>
                  <a:pt x="0" y="5947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" name="Google Shape;48;p7"/>
          <p:cNvSpPr/>
          <p:nvPr/>
        </p:nvSpPr>
        <p:spPr>
          <a:xfrm>
            <a:off x="-706124" y="-536923"/>
            <a:ext cx="4167845" cy="4114800"/>
          </a:xfrm>
          <a:custGeom>
            <a:rect b="b" l="l" r="r" t="t"/>
            <a:pathLst>
              <a:path extrusionOk="0" h="4114800" w="4167845">
                <a:moveTo>
                  <a:pt x="0" y="0"/>
                </a:moveTo>
                <a:lnTo>
                  <a:pt x="4167845" y="0"/>
                </a:lnTo>
                <a:lnTo>
                  <a:pt x="4167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" name="Google Shape;49;p7"/>
          <p:cNvSpPr/>
          <p:nvPr/>
        </p:nvSpPr>
        <p:spPr>
          <a:xfrm rot="719078">
            <a:off x="15987002" y="5096638"/>
            <a:ext cx="4409318" cy="5774107"/>
          </a:xfrm>
          <a:custGeom>
            <a:rect b="b" l="l" r="r" t="t"/>
            <a:pathLst>
              <a:path extrusionOk="0" h="5778262" w="4412491">
                <a:moveTo>
                  <a:pt x="0" y="0"/>
                </a:moveTo>
                <a:lnTo>
                  <a:pt x="4412491" y="0"/>
                </a:lnTo>
                <a:lnTo>
                  <a:pt x="4412491" y="5778262"/>
                </a:lnTo>
                <a:lnTo>
                  <a:pt x="0" y="5778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" name="Google Shape;50;p7"/>
          <p:cNvSpPr/>
          <p:nvPr/>
        </p:nvSpPr>
        <p:spPr>
          <a:xfrm rot="1386274">
            <a:off x="8194833" y="-2720456"/>
            <a:ext cx="6119721" cy="6267870"/>
          </a:xfrm>
          <a:custGeom>
            <a:rect b="b" l="l" r="r" t="t"/>
            <a:pathLst>
              <a:path extrusionOk="0" h="6266441" w="6118325">
                <a:moveTo>
                  <a:pt x="0" y="0"/>
                </a:moveTo>
                <a:lnTo>
                  <a:pt x="6118326" y="0"/>
                </a:lnTo>
                <a:lnTo>
                  <a:pt x="6118326" y="6266441"/>
                </a:lnTo>
                <a:lnTo>
                  <a:pt x="0" y="62664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" name="Google Shape;51;p7"/>
          <p:cNvSpPr/>
          <p:nvPr/>
        </p:nvSpPr>
        <p:spPr>
          <a:xfrm rot="-5494514">
            <a:off x="4866486" y="-3019612"/>
            <a:ext cx="8551020" cy="16304801"/>
          </a:xfrm>
          <a:custGeom>
            <a:rect b="b" l="l" r="r" t="t"/>
            <a:pathLst>
              <a:path extrusionOk="0" h="16298639" w="8547788">
                <a:moveTo>
                  <a:pt x="0" y="0"/>
                </a:moveTo>
                <a:lnTo>
                  <a:pt x="8547788" y="0"/>
                </a:lnTo>
                <a:lnTo>
                  <a:pt x="8547788" y="16298640"/>
                </a:lnTo>
                <a:lnTo>
                  <a:pt x="0" y="16298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2058" r="0" t="0"/>
            </a:stretch>
          </a:blipFill>
          <a:ln>
            <a:noFill/>
          </a:ln>
        </p:spPr>
      </p:sp>
      <p:sp>
        <p:nvSpPr>
          <p:cNvPr id="52" name="Google Shape;52;p7"/>
          <p:cNvSpPr/>
          <p:nvPr/>
        </p:nvSpPr>
        <p:spPr>
          <a:xfrm rot="-913046">
            <a:off x="1929130" y="6737578"/>
            <a:ext cx="2618593" cy="2323405"/>
          </a:xfrm>
          <a:custGeom>
            <a:rect b="b" l="l" r="r" t="t"/>
            <a:pathLst>
              <a:path extrusionOk="0" h="2323253" w="2618421">
                <a:moveTo>
                  <a:pt x="0" y="0"/>
                </a:moveTo>
                <a:lnTo>
                  <a:pt x="2618420" y="0"/>
                </a:lnTo>
                <a:lnTo>
                  <a:pt x="2618420" y="2323254"/>
                </a:lnTo>
                <a:lnTo>
                  <a:pt x="0" y="2323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" name="Google Shape;53;p7"/>
          <p:cNvSpPr/>
          <p:nvPr/>
        </p:nvSpPr>
        <p:spPr>
          <a:xfrm rot="-94514">
            <a:off x="14153694" y="1299255"/>
            <a:ext cx="2554949" cy="2977164"/>
          </a:xfrm>
          <a:custGeom>
            <a:rect b="b" l="l" r="r" t="t"/>
            <a:pathLst>
              <a:path extrusionOk="0" h="2976039" w="2553983">
                <a:moveTo>
                  <a:pt x="0" y="0"/>
                </a:moveTo>
                <a:lnTo>
                  <a:pt x="2553983" y="0"/>
                </a:lnTo>
                <a:lnTo>
                  <a:pt x="2553983" y="2976039"/>
                </a:lnTo>
                <a:lnTo>
                  <a:pt x="0" y="2976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" name="Google Shape;54;p7"/>
          <p:cNvSpPr txBox="1"/>
          <p:nvPr/>
        </p:nvSpPr>
        <p:spPr>
          <a:xfrm rot="-90636">
            <a:off x="14732496" y="4984818"/>
            <a:ext cx="2002896" cy="3663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800" u="none" cap="none" strike="noStrike">
                <a:solidFill>
                  <a:srgbClr val="FAC4DB"/>
                </a:solidFill>
                <a:latin typeface="Niconne"/>
                <a:ea typeface="Niconne"/>
                <a:cs typeface="Niconne"/>
                <a:sym typeface="Niconne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 flipH="1">
            <a:off x="844398" y="5198288"/>
            <a:ext cx="4835981" cy="5659127"/>
          </a:xfrm>
          <a:custGeom>
            <a:rect b="b" l="l" r="r" t="t"/>
            <a:pathLst>
              <a:path extrusionOk="0" h="5659127" w="4835981">
                <a:moveTo>
                  <a:pt x="4835981" y="0"/>
                </a:moveTo>
                <a:lnTo>
                  <a:pt x="0" y="0"/>
                </a:lnTo>
                <a:lnTo>
                  <a:pt x="0" y="5659127"/>
                </a:lnTo>
                <a:lnTo>
                  <a:pt x="4835981" y="5659127"/>
                </a:lnTo>
                <a:lnTo>
                  <a:pt x="4835981" y="0"/>
                </a:lnTo>
                <a:close/>
              </a:path>
            </a:pathLst>
          </a:custGeom>
          <a:blipFill rotWithShape="1">
            <a:blip r:embed="rId2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" name="Google Shape;57;p8"/>
          <p:cNvSpPr/>
          <p:nvPr/>
        </p:nvSpPr>
        <p:spPr>
          <a:xfrm rot="369980">
            <a:off x="11880340" y="624242"/>
            <a:ext cx="5507861" cy="4446346"/>
          </a:xfrm>
          <a:custGeom>
            <a:rect b="b" l="l" r="r" t="t"/>
            <a:pathLst>
              <a:path extrusionOk="0" h="4442835" w="5503512">
                <a:moveTo>
                  <a:pt x="0" y="0"/>
                </a:moveTo>
                <a:lnTo>
                  <a:pt x="5503512" y="0"/>
                </a:lnTo>
                <a:lnTo>
                  <a:pt x="5503512" y="4442835"/>
                </a:lnTo>
                <a:lnTo>
                  <a:pt x="0" y="4442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" name="Google Shape;58;p8"/>
          <p:cNvSpPr/>
          <p:nvPr/>
        </p:nvSpPr>
        <p:spPr>
          <a:xfrm>
            <a:off x="6385903" y="4068197"/>
            <a:ext cx="1507140" cy="1543625"/>
          </a:xfrm>
          <a:custGeom>
            <a:rect b="b" l="l" r="r" t="t"/>
            <a:pathLst>
              <a:path extrusionOk="0" h="1543625" w="1507140">
                <a:moveTo>
                  <a:pt x="0" y="0"/>
                </a:moveTo>
                <a:lnTo>
                  <a:pt x="1507139" y="0"/>
                </a:lnTo>
                <a:lnTo>
                  <a:pt x="1507139" y="1543626"/>
                </a:lnTo>
                <a:lnTo>
                  <a:pt x="0" y="1543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" name="Google Shape;59;p8"/>
          <p:cNvSpPr/>
          <p:nvPr/>
        </p:nvSpPr>
        <p:spPr>
          <a:xfrm>
            <a:off x="9612707" y="-684199"/>
            <a:ext cx="2046317" cy="2324306"/>
          </a:xfrm>
          <a:custGeom>
            <a:rect b="b" l="l" r="r" t="t"/>
            <a:pathLst>
              <a:path extrusionOk="0" h="2324306" w="2046317">
                <a:moveTo>
                  <a:pt x="0" y="0"/>
                </a:moveTo>
                <a:lnTo>
                  <a:pt x="2046318" y="0"/>
                </a:lnTo>
                <a:lnTo>
                  <a:pt x="2046318" y="2324306"/>
                </a:lnTo>
                <a:lnTo>
                  <a:pt x="0" y="2324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93388" r="-50608" t="-252895"/>
            </a:stretch>
          </a:blipFill>
          <a:ln>
            <a:noFill/>
          </a:ln>
        </p:spPr>
      </p:sp>
      <p:sp>
        <p:nvSpPr>
          <p:cNvPr id="60" name="Google Shape;60;p8"/>
          <p:cNvSpPr/>
          <p:nvPr/>
        </p:nvSpPr>
        <p:spPr>
          <a:xfrm rot="430698">
            <a:off x="13670126" y="7259122"/>
            <a:ext cx="4376417" cy="4344588"/>
          </a:xfrm>
          <a:custGeom>
            <a:rect b="b" l="l" r="r" t="t"/>
            <a:pathLst>
              <a:path extrusionOk="0" h="4343109" w="4374927">
                <a:moveTo>
                  <a:pt x="0" y="0"/>
                </a:moveTo>
                <a:lnTo>
                  <a:pt x="4374926" y="0"/>
                </a:lnTo>
                <a:lnTo>
                  <a:pt x="4374926" y="4343109"/>
                </a:lnTo>
                <a:lnTo>
                  <a:pt x="0" y="4343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" name="Google Shape;61;p8"/>
          <p:cNvSpPr/>
          <p:nvPr/>
        </p:nvSpPr>
        <p:spPr>
          <a:xfrm rot="-4288464">
            <a:off x="-1236395" y="1840518"/>
            <a:ext cx="2469919" cy="3234418"/>
          </a:xfrm>
          <a:custGeom>
            <a:rect b="b" l="l" r="r" t="t"/>
            <a:pathLst>
              <a:path extrusionOk="0" h="3236745" w="2471696">
                <a:moveTo>
                  <a:pt x="0" y="0"/>
                </a:moveTo>
                <a:lnTo>
                  <a:pt x="2471696" y="0"/>
                </a:lnTo>
                <a:lnTo>
                  <a:pt x="2471696" y="3236745"/>
                </a:lnTo>
                <a:lnTo>
                  <a:pt x="0" y="32367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" name="Google Shape;62;p8"/>
          <p:cNvSpPr/>
          <p:nvPr/>
        </p:nvSpPr>
        <p:spPr>
          <a:xfrm rot="940191">
            <a:off x="15552531" y="602575"/>
            <a:ext cx="1110352" cy="1363014"/>
          </a:xfrm>
          <a:custGeom>
            <a:rect b="b" l="l" r="r" t="t"/>
            <a:pathLst>
              <a:path extrusionOk="0" h="1363487" w="1110737">
                <a:moveTo>
                  <a:pt x="0" y="0"/>
                </a:moveTo>
                <a:lnTo>
                  <a:pt x="1110737" y="0"/>
                </a:lnTo>
                <a:lnTo>
                  <a:pt x="1110737" y="1363488"/>
                </a:lnTo>
                <a:lnTo>
                  <a:pt x="0" y="1363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6679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F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74700" y="5632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4400"/>
              <a:buFont typeface="Libre Baskerville"/>
              <a:buNone/>
              <a:defRPr i="0" sz="44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1400"/>
              <a:buNone/>
              <a:defRPr sz="1800">
                <a:solidFill>
                  <a:srgbClr val="A2085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1400"/>
              <a:buNone/>
              <a:defRPr sz="1800">
                <a:solidFill>
                  <a:srgbClr val="A2085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1400"/>
              <a:buNone/>
              <a:defRPr sz="1800">
                <a:solidFill>
                  <a:srgbClr val="A2085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1400"/>
              <a:buNone/>
              <a:defRPr sz="1800">
                <a:solidFill>
                  <a:srgbClr val="A2085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1400"/>
              <a:buNone/>
              <a:defRPr sz="1800">
                <a:solidFill>
                  <a:srgbClr val="A2085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1400"/>
              <a:buNone/>
              <a:defRPr sz="1800">
                <a:solidFill>
                  <a:srgbClr val="A2085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1400"/>
              <a:buNone/>
              <a:defRPr sz="1800">
                <a:solidFill>
                  <a:srgbClr val="A2085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1400"/>
              <a:buNone/>
              <a:defRPr sz="1800">
                <a:solidFill>
                  <a:srgbClr val="A2085B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A2085B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A208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A2085B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A2085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A2085B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A2085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2085B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A2085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2085B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A2085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A2085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A2085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A2085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A2085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A2085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A2085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A2085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A2085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36.png"/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33.png"/><Relationship Id="rId7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jp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jpg"/><Relationship Id="rId4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8.png"/><Relationship Id="rId8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27.pn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F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16174017" y="4396551"/>
            <a:ext cx="2885022" cy="2906158"/>
          </a:xfrm>
          <a:custGeom>
            <a:rect b="b" l="l" r="r" t="t"/>
            <a:pathLst>
              <a:path extrusionOk="0" h="2906158" w="2885022">
                <a:moveTo>
                  <a:pt x="0" y="0"/>
                </a:moveTo>
                <a:lnTo>
                  <a:pt x="2885023" y="0"/>
                </a:lnTo>
                <a:lnTo>
                  <a:pt x="2885023" y="2906158"/>
                </a:lnTo>
                <a:lnTo>
                  <a:pt x="0" y="29061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9825194" y="1028700"/>
            <a:ext cx="2050127" cy="2099757"/>
          </a:xfrm>
          <a:custGeom>
            <a:rect b="b" l="l" r="r" t="t"/>
            <a:pathLst>
              <a:path extrusionOk="0" h="2099757" w="2050127">
                <a:moveTo>
                  <a:pt x="0" y="0"/>
                </a:moveTo>
                <a:lnTo>
                  <a:pt x="2050126" y="0"/>
                </a:lnTo>
                <a:lnTo>
                  <a:pt x="2050126" y="2099757"/>
                </a:lnTo>
                <a:lnTo>
                  <a:pt x="0" y="20997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5" name="Google Shape;75;p10"/>
          <p:cNvSpPr/>
          <p:nvPr/>
        </p:nvSpPr>
        <p:spPr>
          <a:xfrm>
            <a:off x="4879316" y="-835463"/>
            <a:ext cx="1726670" cy="1961235"/>
          </a:xfrm>
          <a:custGeom>
            <a:rect b="b" l="l" r="r" t="t"/>
            <a:pathLst>
              <a:path extrusionOk="0" h="1961235" w="1726670">
                <a:moveTo>
                  <a:pt x="0" y="0"/>
                </a:moveTo>
                <a:lnTo>
                  <a:pt x="1726670" y="0"/>
                </a:lnTo>
                <a:lnTo>
                  <a:pt x="1726670" y="1961235"/>
                </a:lnTo>
                <a:lnTo>
                  <a:pt x="0" y="1961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93375" r="-50598" t="-252895"/>
            </a:stretch>
          </a:blipFill>
          <a:ln>
            <a:noFill/>
          </a:ln>
        </p:spPr>
      </p:sp>
      <p:sp>
        <p:nvSpPr>
          <p:cNvPr id="76" name="Google Shape;76;p10"/>
          <p:cNvSpPr/>
          <p:nvPr/>
        </p:nvSpPr>
        <p:spPr>
          <a:xfrm rot="5151289">
            <a:off x="1133029" y="6822890"/>
            <a:ext cx="4412491" cy="5778262"/>
          </a:xfrm>
          <a:custGeom>
            <a:rect b="b" l="l" r="r" t="t"/>
            <a:pathLst>
              <a:path extrusionOk="0" h="5778262" w="4412491">
                <a:moveTo>
                  <a:pt x="0" y="0"/>
                </a:moveTo>
                <a:lnTo>
                  <a:pt x="4412491" y="0"/>
                </a:lnTo>
                <a:lnTo>
                  <a:pt x="4412491" y="5778262"/>
                </a:lnTo>
                <a:lnTo>
                  <a:pt x="0" y="5778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7" name="Google Shape;77;p10"/>
          <p:cNvSpPr txBox="1"/>
          <p:nvPr/>
        </p:nvSpPr>
        <p:spPr>
          <a:xfrm>
            <a:off x="1028700" y="4206348"/>
            <a:ext cx="6424500" cy="36633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57150">
              <a:srgbClr val="A2085B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800" u="none" cap="none" strike="noStrike">
                <a:solidFill>
                  <a:srgbClr val="FAC4DB"/>
                </a:solidFill>
                <a:latin typeface="Niconne"/>
                <a:ea typeface="Niconne"/>
                <a:cs typeface="Niconne"/>
                <a:sym typeface="Niconne"/>
              </a:rPr>
              <a:t>Cried</a:t>
            </a:r>
            <a:endParaRPr/>
          </a:p>
        </p:txBody>
      </p:sp>
      <p:sp>
        <p:nvSpPr>
          <p:cNvPr id="78" name="Google Shape;78;p10"/>
          <p:cNvSpPr txBox="1"/>
          <p:nvPr/>
        </p:nvSpPr>
        <p:spPr>
          <a:xfrm>
            <a:off x="1028700" y="1584244"/>
            <a:ext cx="7701300" cy="3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999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Rating Places I’ve</a:t>
            </a:r>
            <a:endParaRPr sz="1200"/>
          </a:p>
        </p:txBody>
      </p:sp>
      <p:sp>
        <p:nvSpPr>
          <p:cNvPr id="79" name="Google Shape;79;p10"/>
          <p:cNvSpPr txBox="1"/>
          <p:nvPr/>
        </p:nvSpPr>
        <p:spPr>
          <a:xfrm>
            <a:off x="10637181" y="1298494"/>
            <a:ext cx="6622119" cy="669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A2085B"/>
                </a:solidFill>
                <a:latin typeface="Niconne"/>
                <a:ea typeface="Niconne"/>
                <a:cs typeface="Niconne"/>
                <a:sym typeface="Niconne"/>
              </a:rPr>
              <a:t>By Maeva Ahearn</a:t>
            </a:r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36450" y="3194200"/>
            <a:ext cx="8683650" cy="745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C4DB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/>
          <p:nvPr/>
        </p:nvSpPr>
        <p:spPr>
          <a:xfrm rot="10800000">
            <a:off x="714865" y="2309537"/>
            <a:ext cx="5097641" cy="7448473"/>
          </a:xfrm>
          <a:custGeom>
            <a:rect b="b" l="l" r="r" t="t"/>
            <a:pathLst>
              <a:path extrusionOk="0" h="7448473" w="5097641">
                <a:moveTo>
                  <a:pt x="0" y="0"/>
                </a:moveTo>
                <a:lnTo>
                  <a:pt x="5097641" y="0"/>
                </a:lnTo>
                <a:lnTo>
                  <a:pt x="5097641" y="7448472"/>
                </a:lnTo>
                <a:lnTo>
                  <a:pt x="0" y="7448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048" r="0" t="-446"/>
            </a:stretch>
          </a:blipFill>
          <a:ln>
            <a:noFill/>
          </a:ln>
        </p:spPr>
      </p:sp>
      <p:sp>
        <p:nvSpPr>
          <p:cNvPr id="241" name="Google Shape;241;p19"/>
          <p:cNvSpPr/>
          <p:nvPr/>
        </p:nvSpPr>
        <p:spPr>
          <a:xfrm rot="-5400000">
            <a:off x="8187659" y="277283"/>
            <a:ext cx="7448473" cy="11512980"/>
          </a:xfrm>
          <a:custGeom>
            <a:rect b="b" l="l" r="r" t="t"/>
            <a:pathLst>
              <a:path extrusionOk="0" h="11512980" w="7448473">
                <a:moveTo>
                  <a:pt x="0" y="0"/>
                </a:moveTo>
                <a:lnTo>
                  <a:pt x="7448473" y="0"/>
                </a:lnTo>
                <a:lnTo>
                  <a:pt x="7448473" y="11512980"/>
                </a:lnTo>
                <a:lnTo>
                  <a:pt x="0" y="115129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3819" r="0" t="-446"/>
            </a:stretch>
          </a:blipFill>
          <a:ln>
            <a:noFill/>
          </a:ln>
        </p:spPr>
      </p:sp>
      <p:grpSp>
        <p:nvGrpSpPr>
          <p:cNvPr id="242" name="Google Shape;242;p19"/>
          <p:cNvGrpSpPr/>
          <p:nvPr/>
        </p:nvGrpSpPr>
        <p:grpSpPr>
          <a:xfrm>
            <a:off x="1104558" y="2712744"/>
            <a:ext cx="4318255" cy="534765"/>
            <a:chOff x="0" y="0"/>
            <a:chExt cx="1137318" cy="140843"/>
          </a:xfrm>
        </p:grpSpPr>
        <p:sp>
          <p:nvSpPr>
            <p:cNvPr id="243" name="Google Shape;243;p19"/>
            <p:cNvSpPr/>
            <p:nvPr/>
          </p:nvSpPr>
          <p:spPr>
            <a:xfrm>
              <a:off x="0" y="0"/>
              <a:ext cx="1137318" cy="140843"/>
            </a:xfrm>
            <a:custGeom>
              <a:rect b="b" l="l" r="r" t="t"/>
              <a:pathLst>
                <a:path extrusionOk="0" h="140843" w="1137318">
                  <a:moveTo>
                    <a:pt x="35857" y="0"/>
                  </a:moveTo>
                  <a:lnTo>
                    <a:pt x="1101462" y="0"/>
                  </a:lnTo>
                  <a:cubicBezTo>
                    <a:pt x="1121265" y="0"/>
                    <a:pt x="1137318" y="16054"/>
                    <a:pt x="1137318" y="35857"/>
                  </a:cubicBezTo>
                  <a:lnTo>
                    <a:pt x="1137318" y="104987"/>
                  </a:lnTo>
                  <a:cubicBezTo>
                    <a:pt x="1137318" y="114496"/>
                    <a:pt x="1133540" y="123617"/>
                    <a:pt x="1126816" y="130341"/>
                  </a:cubicBezTo>
                  <a:cubicBezTo>
                    <a:pt x="1120092" y="137066"/>
                    <a:pt x="1110971" y="140843"/>
                    <a:pt x="1101462" y="140843"/>
                  </a:cubicBezTo>
                  <a:lnTo>
                    <a:pt x="35857" y="140843"/>
                  </a:lnTo>
                  <a:cubicBezTo>
                    <a:pt x="26347" y="140843"/>
                    <a:pt x="17227" y="137066"/>
                    <a:pt x="10502" y="130341"/>
                  </a:cubicBezTo>
                  <a:cubicBezTo>
                    <a:pt x="3778" y="123617"/>
                    <a:pt x="0" y="114496"/>
                    <a:pt x="0" y="104987"/>
                  </a:cubicBezTo>
                  <a:lnTo>
                    <a:pt x="0" y="35857"/>
                  </a:lnTo>
                  <a:cubicBezTo>
                    <a:pt x="0" y="26347"/>
                    <a:pt x="3778" y="17227"/>
                    <a:pt x="10502" y="10502"/>
                  </a:cubicBezTo>
                  <a:cubicBezTo>
                    <a:pt x="17227" y="3778"/>
                    <a:pt x="26347" y="0"/>
                    <a:pt x="35857" y="0"/>
                  </a:cubicBezTo>
                  <a:close/>
                </a:path>
              </a:pathLst>
            </a:custGeom>
            <a:solidFill>
              <a:srgbClr val="A208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9"/>
            <p:cNvSpPr txBox="1"/>
            <p:nvPr/>
          </p:nvSpPr>
          <p:spPr>
            <a:xfrm>
              <a:off x="0" y="9525"/>
              <a:ext cx="1137318" cy="1313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99" u="none" cap="none" strike="noStrik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Fonts</a:t>
              </a:r>
              <a:endParaRPr/>
            </a:p>
          </p:txBody>
        </p:sp>
      </p:grpSp>
      <p:grpSp>
        <p:nvGrpSpPr>
          <p:cNvPr id="245" name="Google Shape;245;p19"/>
          <p:cNvGrpSpPr/>
          <p:nvPr/>
        </p:nvGrpSpPr>
        <p:grpSpPr>
          <a:xfrm>
            <a:off x="9452428" y="2712744"/>
            <a:ext cx="4368067" cy="534765"/>
            <a:chOff x="0" y="0"/>
            <a:chExt cx="1150437" cy="140843"/>
          </a:xfrm>
        </p:grpSpPr>
        <p:sp>
          <p:nvSpPr>
            <p:cNvPr id="246" name="Google Shape;246;p19"/>
            <p:cNvSpPr/>
            <p:nvPr/>
          </p:nvSpPr>
          <p:spPr>
            <a:xfrm>
              <a:off x="0" y="0"/>
              <a:ext cx="1150437" cy="140843"/>
            </a:xfrm>
            <a:custGeom>
              <a:rect b="b" l="l" r="r" t="t"/>
              <a:pathLst>
                <a:path extrusionOk="0" h="140843" w="1150437">
                  <a:moveTo>
                    <a:pt x="35448" y="0"/>
                  </a:moveTo>
                  <a:lnTo>
                    <a:pt x="1114989" y="0"/>
                  </a:lnTo>
                  <a:cubicBezTo>
                    <a:pt x="1124391" y="0"/>
                    <a:pt x="1133407" y="3735"/>
                    <a:pt x="1140055" y="10382"/>
                  </a:cubicBezTo>
                  <a:cubicBezTo>
                    <a:pt x="1146703" y="17030"/>
                    <a:pt x="1150437" y="26046"/>
                    <a:pt x="1150437" y="35448"/>
                  </a:cubicBezTo>
                  <a:lnTo>
                    <a:pt x="1150437" y="105396"/>
                  </a:lnTo>
                  <a:cubicBezTo>
                    <a:pt x="1150437" y="114797"/>
                    <a:pt x="1146703" y="123813"/>
                    <a:pt x="1140055" y="130461"/>
                  </a:cubicBezTo>
                  <a:cubicBezTo>
                    <a:pt x="1133407" y="137109"/>
                    <a:pt x="1124391" y="140843"/>
                    <a:pt x="1114989" y="140843"/>
                  </a:cubicBezTo>
                  <a:lnTo>
                    <a:pt x="35448" y="140843"/>
                  </a:lnTo>
                  <a:cubicBezTo>
                    <a:pt x="26046" y="140843"/>
                    <a:pt x="17030" y="137109"/>
                    <a:pt x="10382" y="130461"/>
                  </a:cubicBezTo>
                  <a:cubicBezTo>
                    <a:pt x="3735" y="123813"/>
                    <a:pt x="0" y="114797"/>
                    <a:pt x="0" y="105396"/>
                  </a:cubicBezTo>
                  <a:lnTo>
                    <a:pt x="0" y="35448"/>
                  </a:lnTo>
                  <a:cubicBezTo>
                    <a:pt x="0" y="26046"/>
                    <a:pt x="3735" y="17030"/>
                    <a:pt x="10382" y="10382"/>
                  </a:cubicBezTo>
                  <a:cubicBezTo>
                    <a:pt x="17030" y="3735"/>
                    <a:pt x="26046" y="0"/>
                    <a:pt x="35448" y="0"/>
                  </a:cubicBezTo>
                  <a:close/>
                </a:path>
              </a:pathLst>
            </a:custGeom>
            <a:solidFill>
              <a:srgbClr val="A208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 txBox="1"/>
            <p:nvPr/>
          </p:nvSpPr>
          <p:spPr>
            <a:xfrm>
              <a:off x="0" y="9525"/>
              <a:ext cx="1150437" cy="1313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Design Elements / Icons</a:t>
              </a:r>
              <a:endParaRPr/>
            </a:p>
          </p:txBody>
        </p:sp>
      </p:grpSp>
      <p:grpSp>
        <p:nvGrpSpPr>
          <p:cNvPr id="248" name="Google Shape;248;p19"/>
          <p:cNvGrpSpPr/>
          <p:nvPr/>
        </p:nvGrpSpPr>
        <p:grpSpPr>
          <a:xfrm>
            <a:off x="1104558" y="7446713"/>
            <a:ext cx="4318255" cy="523874"/>
            <a:chOff x="0" y="0"/>
            <a:chExt cx="1137318" cy="137975"/>
          </a:xfrm>
        </p:grpSpPr>
        <p:sp>
          <p:nvSpPr>
            <p:cNvPr id="249" name="Google Shape;249;p19"/>
            <p:cNvSpPr/>
            <p:nvPr/>
          </p:nvSpPr>
          <p:spPr>
            <a:xfrm>
              <a:off x="0" y="0"/>
              <a:ext cx="1137318" cy="137975"/>
            </a:xfrm>
            <a:custGeom>
              <a:rect b="b" l="l" r="r" t="t"/>
              <a:pathLst>
                <a:path extrusionOk="0" h="137975" w="1137318">
                  <a:moveTo>
                    <a:pt x="35857" y="0"/>
                  </a:moveTo>
                  <a:lnTo>
                    <a:pt x="1101462" y="0"/>
                  </a:lnTo>
                  <a:cubicBezTo>
                    <a:pt x="1121265" y="0"/>
                    <a:pt x="1137318" y="16054"/>
                    <a:pt x="1137318" y="35857"/>
                  </a:cubicBezTo>
                  <a:lnTo>
                    <a:pt x="1137318" y="102118"/>
                  </a:lnTo>
                  <a:cubicBezTo>
                    <a:pt x="1137318" y="111628"/>
                    <a:pt x="1133540" y="120748"/>
                    <a:pt x="1126816" y="127473"/>
                  </a:cubicBezTo>
                  <a:cubicBezTo>
                    <a:pt x="1120092" y="134197"/>
                    <a:pt x="1110971" y="137975"/>
                    <a:pt x="1101462" y="137975"/>
                  </a:cubicBezTo>
                  <a:lnTo>
                    <a:pt x="35857" y="137975"/>
                  </a:lnTo>
                  <a:cubicBezTo>
                    <a:pt x="26347" y="137975"/>
                    <a:pt x="17227" y="134197"/>
                    <a:pt x="10502" y="127473"/>
                  </a:cubicBezTo>
                  <a:cubicBezTo>
                    <a:pt x="3778" y="120748"/>
                    <a:pt x="0" y="111628"/>
                    <a:pt x="0" y="102118"/>
                  </a:cubicBezTo>
                  <a:lnTo>
                    <a:pt x="0" y="35857"/>
                  </a:lnTo>
                  <a:cubicBezTo>
                    <a:pt x="0" y="26347"/>
                    <a:pt x="3778" y="17227"/>
                    <a:pt x="10502" y="10502"/>
                  </a:cubicBezTo>
                  <a:cubicBezTo>
                    <a:pt x="17227" y="3778"/>
                    <a:pt x="26347" y="0"/>
                    <a:pt x="35857" y="0"/>
                  </a:cubicBezTo>
                  <a:close/>
                </a:path>
              </a:pathLst>
            </a:custGeom>
            <a:solidFill>
              <a:srgbClr val="A208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 txBox="1"/>
            <p:nvPr/>
          </p:nvSpPr>
          <p:spPr>
            <a:xfrm>
              <a:off x="0" y="9525"/>
              <a:ext cx="1137318" cy="128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Colors</a:t>
              </a:r>
              <a:endParaRPr/>
            </a:p>
          </p:txBody>
        </p:sp>
      </p:grpSp>
      <p:grpSp>
        <p:nvGrpSpPr>
          <p:cNvPr id="251" name="Google Shape;251;p19"/>
          <p:cNvGrpSpPr/>
          <p:nvPr/>
        </p:nvGrpSpPr>
        <p:grpSpPr>
          <a:xfrm>
            <a:off x="1249355" y="8261080"/>
            <a:ext cx="725897" cy="725897"/>
            <a:chOff x="0" y="0"/>
            <a:chExt cx="812800" cy="812800"/>
          </a:xfrm>
        </p:grpSpPr>
        <p:sp>
          <p:nvSpPr>
            <p:cNvPr id="252" name="Google Shape;252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2F2"/>
            </a:solidFill>
            <a:ln cap="sq" cmpd="sng" w="19050">
              <a:solidFill>
                <a:srgbClr val="A2085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2111246" y="8261080"/>
            <a:ext cx="725897" cy="725897"/>
            <a:chOff x="0" y="0"/>
            <a:chExt cx="812800" cy="812800"/>
          </a:xfrm>
        </p:grpSpPr>
        <p:sp>
          <p:nvSpPr>
            <p:cNvPr id="255" name="Google Shape;255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C4DB"/>
            </a:solidFill>
            <a:ln cap="sq" cmpd="sng" w="19050">
              <a:solidFill>
                <a:srgbClr val="A2085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9"/>
          <p:cNvGrpSpPr/>
          <p:nvPr/>
        </p:nvGrpSpPr>
        <p:grpSpPr>
          <a:xfrm>
            <a:off x="2973136" y="8261080"/>
            <a:ext cx="725897" cy="725897"/>
            <a:chOff x="0" y="0"/>
            <a:chExt cx="812800" cy="812800"/>
          </a:xfrm>
        </p:grpSpPr>
        <p:sp>
          <p:nvSpPr>
            <p:cNvPr id="258" name="Google Shape;258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758A"/>
            </a:solidFill>
            <a:ln cap="sq" cmpd="sng" w="19050">
              <a:solidFill>
                <a:srgbClr val="A2085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3835026" y="8261080"/>
            <a:ext cx="725897" cy="725897"/>
            <a:chOff x="0" y="0"/>
            <a:chExt cx="812800" cy="812800"/>
          </a:xfrm>
        </p:grpSpPr>
        <p:sp>
          <p:nvSpPr>
            <p:cNvPr id="261" name="Google Shape;261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2085B"/>
            </a:solidFill>
            <a:ln cap="sq" cmpd="sng" w="19050">
              <a:solidFill>
                <a:srgbClr val="A2085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p19"/>
          <p:cNvGrpSpPr/>
          <p:nvPr/>
        </p:nvGrpSpPr>
        <p:grpSpPr>
          <a:xfrm>
            <a:off x="4696916" y="8261080"/>
            <a:ext cx="725897" cy="725897"/>
            <a:chOff x="0" y="0"/>
            <a:chExt cx="812800" cy="812800"/>
          </a:xfrm>
        </p:grpSpPr>
        <p:sp>
          <p:nvSpPr>
            <p:cNvPr id="264" name="Google Shape;264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B096"/>
            </a:solidFill>
            <a:ln cap="sq" cmpd="sng" w="19050">
              <a:solidFill>
                <a:srgbClr val="A2085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19"/>
          <p:cNvSpPr/>
          <p:nvPr/>
        </p:nvSpPr>
        <p:spPr>
          <a:xfrm flipH="1" rot="5400000">
            <a:off x="6878416" y="3671399"/>
            <a:ext cx="1694366" cy="1719375"/>
          </a:xfrm>
          <a:custGeom>
            <a:rect b="b" l="l" r="r" t="t"/>
            <a:pathLst>
              <a:path extrusionOk="0" h="1719375" w="1694366">
                <a:moveTo>
                  <a:pt x="0" y="1719375"/>
                </a:moveTo>
                <a:lnTo>
                  <a:pt x="1694366" y="1719375"/>
                </a:lnTo>
                <a:lnTo>
                  <a:pt x="1694366" y="0"/>
                </a:lnTo>
                <a:lnTo>
                  <a:pt x="0" y="0"/>
                </a:lnTo>
                <a:lnTo>
                  <a:pt x="0" y="171937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p19"/>
          <p:cNvSpPr/>
          <p:nvPr/>
        </p:nvSpPr>
        <p:spPr>
          <a:xfrm>
            <a:off x="6659493" y="5546930"/>
            <a:ext cx="2084457" cy="1800213"/>
          </a:xfrm>
          <a:custGeom>
            <a:rect b="b" l="l" r="r" t="t"/>
            <a:pathLst>
              <a:path extrusionOk="0" h="1800213" w="2084457">
                <a:moveTo>
                  <a:pt x="0" y="0"/>
                </a:moveTo>
                <a:lnTo>
                  <a:pt x="2084457" y="0"/>
                </a:lnTo>
                <a:lnTo>
                  <a:pt x="2084457" y="1800213"/>
                </a:lnTo>
                <a:lnTo>
                  <a:pt x="0" y="18002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8" name="Google Shape;268;p19"/>
          <p:cNvSpPr/>
          <p:nvPr/>
        </p:nvSpPr>
        <p:spPr>
          <a:xfrm>
            <a:off x="9163050" y="3763773"/>
            <a:ext cx="2358241" cy="2358241"/>
          </a:xfrm>
          <a:custGeom>
            <a:rect b="b" l="l" r="r" t="t"/>
            <a:pathLst>
              <a:path extrusionOk="0" h="2358241" w="2358241">
                <a:moveTo>
                  <a:pt x="0" y="0"/>
                </a:moveTo>
                <a:lnTo>
                  <a:pt x="2358241" y="0"/>
                </a:lnTo>
                <a:lnTo>
                  <a:pt x="2358241" y="2358240"/>
                </a:lnTo>
                <a:lnTo>
                  <a:pt x="0" y="2358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19"/>
          <p:cNvSpPr/>
          <p:nvPr/>
        </p:nvSpPr>
        <p:spPr>
          <a:xfrm>
            <a:off x="6764318" y="7458675"/>
            <a:ext cx="1874807" cy="1888542"/>
          </a:xfrm>
          <a:custGeom>
            <a:rect b="b" l="l" r="r" t="t"/>
            <a:pathLst>
              <a:path extrusionOk="0" h="1888542" w="1874807">
                <a:moveTo>
                  <a:pt x="0" y="0"/>
                </a:moveTo>
                <a:lnTo>
                  <a:pt x="1874807" y="0"/>
                </a:lnTo>
                <a:lnTo>
                  <a:pt x="1874807" y="1888542"/>
                </a:lnTo>
                <a:lnTo>
                  <a:pt x="0" y="18885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19"/>
          <p:cNvSpPr/>
          <p:nvPr/>
        </p:nvSpPr>
        <p:spPr>
          <a:xfrm rot="5400000">
            <a:off x="12323786" y="6064512"/>
            <a:ext cx="2471696" cy="3236745"/>
          </a:xfrm>
          <a:custGeom>
            <a:rect b="b" l="l" r="r" t="t"/>
            <a:pathLst>
              <a:path extrusionOk="0" h="3236745" w="2471696">
                <a:moveTo>
                  <a:pt x="0" y="0"/>
                </a:moveTo>
                <a:lnTo>
                  <a:pt x="2471696" y="0"/>
                </a:lnTo>
                <a:lnTo>
                  <a:pt x="2471696" y="3236745"/>
                </a:lnTo>
                <a:lnTo>
                  <a:pt x="0" y="32367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19"/>
          <p:cNvSpPr/>
          <p:nvPr/>
        </p:nvSpPr>
        <p:spPr>
          <a:xfrm>
            <a:off x="11902291" y="3698630"/>
            <a:ext cx="2438110" cy="2438110"/>
          </a:xfrm>
          <a:custGeom>
            <a:rect b="b" l="l" r="r" t="t"/>
            <a:pathLst>
              <a:path extrusionOk="0" h="2438110" w="2438110">
                <a:moveTo>
                  <a:pt x="0" y="0"/>
                </a:moveTo>
                <a:lnTo>
                  <a:pt x="2438110" y="0"/>
                </a:lnTo>
                <a:lnTo>
                  <a:pt x="2438110" y="2438110"/>
                </a:lnTo>
                <a:lnTo>
                  <a:pt x="0" y="2438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19"/>
          <p:cNvSpPr/>
          <p:nvPr/>
        </p:nvSpPr>
        <p:spPr>
          <a:xfrm>
            <a:off x="14717483" y="3653512"/>
            <a:ext cx="2441572" cy="2468501"/>
          </a:xfrm>
          <a:custGeom>
            <a:rect b="b" l="l" r="r" t="t"/>
            <a:pathLst>
              <a:path extrusionOk="0" h="2468501" w="2441572">
                <a:moveTo>
                  <a:pt x="0" y="0"/>
                </a:moveTo>
                <a:lnTo>
                  <a:pt x="2441572" y="0"/>
                </a:lnTo>
                <a:lnTo>
                  <a:pt x="2441572" y="2468501"/>
                </a:lnTo>
                <a:lnTo>
                  <a:pt x="0" y="24685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19"/>
          <p:cNvSpPr/>
          <p:nvPr/>
        </p:nvSpPr>
        <p:spPr>
          <a:xfrm>
            <a:off x="9047879" y="6447037"/>
            <a:ext cx="2588583" cy="2661160"/>
          </a:xfrm>
          <a:custGeom>
            <a:rect b="b" l="l" r="r" t="t"/>
            <a:pathLst>
              <a:path extrusionOk="0" h="2661160" w="2588583">
                <a:moveTo>
                  <a:pt x="0" y="0"/>
                </a:moveTo>
                <a:lnTo>
                  <a:pt x="2588583" y="0"/>
                </a:lnTo>
                <a:lnTo>
                  <a:pt x="2588583" y="2661160"/>
                </a:lnTo>
                <a:lnTo>
                  <a:pt x="0" y="2661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19"/>
          <p:cNvSpPr/>
          <p:nvPr/>
        </p:nvSpPr>
        <p:spPr>
          <a:xfrm>
            <a:off x="15033519" y="6882092"/>
            <a:ext cx="2125536" cy="2176992"/>
          </a:xfrm>
          <a:custGeom>
            <a:rect b="b" l="l" r="r" t="t"/>
            <a:pathLst>
              <a:path extrusionOk="0" h="2176992" w="2125536">
                <a:moveTo>
                  <a:pt x="0" y="0"/>
                </a:moveTo>
                <a:lnTo>
                  <a:pt x="2125536" y="0"/>
                </a:lnTo>
                <a:lnTo>
                  <a:pt x="2125536" y="2176992"/>
                </a:lnTo>
                <a:lnTo>
                  <a:pt x="0" y="21769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19"/>
          <p:cNvSpPr/>
          <p:nvPr/>
        </p:nvSpPr>
        <p:spPr>
          <a:xfrm>
            <a:off x="11521291" y="8054869"/>
            <a:ext cx="1441873" cy="1137769"/>
          </a:xfrm>
          <a:custGeom>
            <a:rect b="b" l="l" r="r" t="t"/>
            <a:pathLst>
              <a:path extrusionOk="0" h="1137769" w="1441873">
                <a:moveTo>
                  <a:pt x="0" y="0"/>
                </a:moveTo>
                <a:lnTo>
                  <a:pt x="1441873" y="0"/>
                </a:lnTo>
                <a:lnTo>
                  <a:pt x="1441873" y="1137769"/>
                </a:lnTo>
                <a:lnTo>
                  <a:pt x="0" y="1137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19"/>
          <p:cNvSpPr txBox="1"/>
          <p:nvPr/>
        </p:nvSpPr>
        <p:spPr>
          <a:xfrm>
            <a:off x="1173043" y="3677553"/>
            <a:ext cx="4181285" cy="510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presentation template</a:t>
            </a:r>
            <a:endParaRPr/>
          </a:p>
          <a:p>
            <a:pPr indent="0" lvl="0" marL="0" marR="0" rtl="0" algn="ctr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uses the following free fonts:</a:t>
            </a:r>
            <a:endParaRPr/>
          </a:p>
        </p:txBody>
      </p:sp>
      <p:sp>
        <p:nvSpPr>
          <p:cNvPr id="277" name="Google Shape;277;p19"/>
          <p:cNvSpPr txBox="1"/>
          <p:nvPr/>
        </p:nvSpPr>
        <p:spPr>
          <a:xfrm>
            <a:off x="1116102" y="6770364"/>
            <a:ext cx="4368067" cy="252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 can find these fonts online too.</a:t>
            </a:r>
            <a:endParaRPr/>
          </a:p>
        </p:txBody>
      </p:sp>
      <p:sp>
        <p:nvSpPr>
          <p:cNvPr id="278" name="Google Shape;278;p19"/>
          <p:cNvSpPr txBox="1"/>
          <p:nvPr/>
        </p:nvSpPr>
        <p:spPr>
          <a:xfrm>
            <a:off x="1688417" y="4887493"/>
            <a:ext cx="3150536" cy="533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7" u="none" cap="none" strike="noStrike">
                <a:solidFill>
                  <a:srgbClr val="A2085B"/>
                </a:solidFill>
                <a:latin typeface="Niconne"/>
                <a:ea typeface="Niconne"/>
                <a:cs typeface="Niconne"/>
                <a:sym typeface="Niconne"/>
              </a:rPr>
              <a:t>Niconne</a:t>
            </a:r>
            <a:endParaRPr/>
          </a:p>
        </p:txBody>
      </p:sp>
      <p:sp>
        <p:nvSpPr>
          <p:cNvPr id="279" name="Google Shape;279;p19"/>
          <p:cNvSpPr txBox="1"/>
          <p:nvPr/>
        </p:nvSpPr>
        <p:spPr>
          <a:xfrm>
            <a:off x="1523971" y="6013627"/>
            <a:ext cx="3479429" cy="308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7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Libre Baskerville</a:t>
            </a:r>
            <a:endParaRPr/>
          </a:p>
        </p:txBody>
      </p:sp>
      <p:sp>
        <p:nvSpPr>
          <p:cNvPr id="280" name="Google Shape;280;p19"/>
          <p:cNvSpPr txBox="1"/>
          <p:nvPr/>
        </p:nvSpPr>
        <p:spPr>
          <a:xfrm>
            <a:off x="2319155" y="4711741"/>
            <a:ext cx="1889061" cy="205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97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TITLES:</a:t>
            </a:r>
            <a:endParaRPr/>
          </a:p>
        </p:txBody>
      </p:sp>
      <p:sp>
        <p:nvSpPr>
          <p:cNvPr id="281" name="Google Shape;281;p19"/>
          <p:cNvSpPr txBox="1"/>
          <p:nvPr/>
        </p:nvSpPr>
        <p:spPr>
          <a:xfrm>
            <a:off x="2319155" y="5712433"/>
            <a:ext cx="1889061" cy="205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97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BODY TEXT:</a:t>
            </a:r>
            <a:endParaRPr/>
          </a:p>
        </p:txBody>
      </p:sp>
      <p:sp>
        <p:nvSpPr>
          <p:cNvPr id="282" name="Google Shape;282;p19"/>
          <p:cNvSpPr txBox="1"/>
          <p:nvPr/>
        </p:nvSpPr>
        <p:spPr>
          <a:xfrm>
            <a:off x="1249355" y="9102151"/>
            <a:ext cx="725897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#FFF2F2</a:t>
            </a:r>
            <a:endParaRPr/>
          </a:p>
        </p:txBody>
      </p:sp>
      <p:sp>
        <p:nvSpPr>
          <p:cNvPr id="283" name="Google Shape;283;p19"/>
          <p:cNvSpPr txBox="1"/>
          <p:nvPr/>
        </p:nvSpPr>
        <p:spPr>
          <a:xfrm>
            <a:off x="2004921" y="9102151"/>
            <a:ext cx="908422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#FAC4DB</a:t>
            </a:r>
            <a:endParaRPr/>
          </a:p>
        </p:txBody>
      </p:sp>
      <p:sp>
        <p:nvSpPr>
          <p:cNvPr id="284" name="Google Shape;284;p19"/>
          <p:cNvSpPr txBox="1"/>
          <p:nvPr/>
        </p:nvSpPr>
        <p:spPr>
          <a:xfrm>
            <a:off x="2943011" y="9102151"/>
            <a:ext cx="725897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#F0758A</a:t>
            </a:r>
            <a:endParaRPr/>
          </a:p>
        </p:txBody>
      </p:sp>
      <p:sp>
        <p:nvSpPr>
          <p:cNvPr id="285" name="Google Shape;285;p19"/>
          <p:cNvSpPr txBox="1"/>
          <p:nvPr/>
        </p:nvSpPr>
        <p:spPr>
          <a:xfrm>
            <a:off x="3819515" y="9102151"/>
            <a:ext cx="725897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#A2085B</a:t>
            </a:r>
            <a:endParaRPr/>
          </a:p>
        </p:txBody>
      </p:sp>
      <p:sp>
        <p:nvSpPr>
          <p:cNvPr id="286" name="Google Shape;286;p19"/>
          <p:cNvSpPr txBox="1"/>
          <p:nvPr/>
        </p:nvSpPr>
        <p:spPr>
          <a:xfrm>
            <a:off x="4696916" y="9102151"/>
            <a:ext cx="725897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#D4B096</a:t>
            </a:r>
            <a:endParaRPr/>
          </a:p>
        </p:txBody>
      </p:sp>
      <p:sp>
        <p:nvSpPr>
          <p:cNvPr id="287" name="Google Shape;287;p19"/>
          <p:cNvSpPr txBox="1"/>
          <p:nvPr/>
        </p:nvSpPr>
        <p:spPr>
          <a:xfrm>
            <a:off x="3800933" y="1719479"/>
            <a:ext cx="10686133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 these in your presentation. Delete or hide this page before presenting. </a:t>
            </a:r>
            <a:endParaRPr/>
          </a:p>
        </p:txBody>
      </p:sp>
      <p:sp>
        <p:nvSpPr>
          <p:cNvPr id="288" name="Google Shape;288;p19"/>
          <p:cNvSpPr txBox="1"/>
          <p:nvPr/>
        </p:nvSpPr>
        <p:spPr>
          <a:xfrm>
            <a:off x="4964177" y="409057"/>
            <a:ext cx="83595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F0758A"/>
                </a:solidFill>
                <a:latin typeface="Niconne"/>
                <a:ea typeface="Niconne"/>
                <a:cs typeface="Niconne"/>
                <a:sym typeface="Niconne"/>
              </a:rPr>
              <a:t>Resource Page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F2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"/>
          <p:cNvSpPr/>
          <p:nvPr/>
        </p:nvSpPr>
        <p:spPr>
          <a:xfrm rot="-5400000">
            <a:off x="2819464" y="1891439"/>
            <a:ext cx="3949778" cy="7531306"/>
          </a:xfrm>
          <a:custGeom>
            <a:rect b="b" l="l" r="r" t="t"/>
            <a:pathLst>
              <a:path extrusionOk="0" h="7531306" w="3949778">
                <a:moveTo>
                  <a:pt x="0" y="0"/>
                </a:moveTo>
                <a:lnTo>
                  <a:pt x="3949778" y="0"/>
                </a:lnTo>
                <a:lnTo>
                  <a:pt x="3949778" y="7531306"/>
                </a:lnTo>
                <a:lnTo>
                  <a:pt x="0" y="7531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2063" r="0" t="0"/>
            </a:stretch>
          </a:blipFill>
          <a:ln>
            <a:noFill/>
          </a:ln>
        </p:spPr>
      </p:sp>
      <p:sp>
        <p:nvSpPr>
          <p:cNvPr id="294" name="Google Shape;294;p20"/>
          <p:cNvSpPr/>
          <p:nvPr/>
        </p:nvSpPr>
        <p:spPr>
          <a:xfrm>
            <a:off x="988932" y="3553937"/>
            <a:ext cx="7610843" cy="4068968"/>
          </a:xfrm>
          <a:custGeom>
            <a:rect b="b" l="l" r="r" t="t"/>
            <a:pathLst>
              <a:path extrusionOk="0" h="4068968" w="7610843">
                <a:moveTo>
                  <a:pt x="0" y="0"/>
                </a:moveTo>
                <a:lnTo>
                  <a:pt x="7610842" y="0"/>
                </a:lnTo>
                <a:lnTo>
                  <a:pt x="7610842" y="4068968"/>
                </a:lnTo>
                <a:lnTo>
                  <a:pt x="0" y="40689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87045" l="0" r="0" t="0"/>
            </a:stretch>
          </a:blipFill>
          <a:ln>
            <a:noFill/>
          </a:ln>
        </p:spPr>
      </p:sp>
      <p:sp>
        <p:nvSpPr>
          <p:cNvPr id="295" name="Google Shape;295;p20"/>
          <p:cNvSpPr/>
          <p:nvPr/>
        </p:nvSpPr>
        <p:spPr>
          <a:xfrm rot="-5400000">
            <a:off x="11518758" y="1891439"/>
            <a:ext cx="3949778" cy="7531306"/>
          </a:xfrm>
          <a:custGeom>
            <a:rect b="b" l="l" r="r" t="t"/>
            <a:pathLst>
              <a:path extrusionOk="0" h="7531306" w="3949778">
                <a:moveTo>
                  <a:pt x="0" y="0"/>
                </a:moveTo>
                <a:lnTo>
                  <a:pt x="3949778" y="0"/>
                </a:lnTo>
                <a:lnTo>
                  <a:pt x="3949778" y="7531306"/>
                </a:lnTo>
                <a:lnTo>
                  <a:pt x="0" y="7531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2063" r="0" t="0"/>
            </a:stretch>
          </a:blipFill>
          <a:ln>
            <a:noFill/>
          </a:ln>
        </p:spPr>
      </p:sp>
      <p:sp>
        <p:nvSpPr>
          <p:cNvPr id="296" name="Google Shape;296;p20"/>
          <p:cNvSpPr/>
          <p:nvPr/>
        </p:nvSpPr>
        <p:spPr>
          <a:xfrm>
            <a:off x="9688226" y="3622608"/>
            <a:ext cx="7610843" cy="4068968"/>
          </a:xfrm>
          <a:custGeom>
            <a:rect b="b" l="l" r="r" t="t"/>
            <a:pathLst>
              <a:path extrusionOk="0" h="4068968" w="7610843">
                <a:moveTo>
                  <a:pt x="0" y="0"/>
                </a:moveTo>
                <a:lnTo>
                  <a:pt x="7610842" y="0"/>
                </a:lnTo>
                <a:lnTo>
                  <a:pt x="7610842" y="4068968"/>
                </a:lnTo>
                <a:lnTo>
                  <a:pt x="0" y="40689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87045" l="0" r="0" t="0"/>
            </a:stretch>
          </a:blipFill>
          <a:ln>
            <a:noFill/>
          </a:ln>
        </p:spPr>
      </p:sp>
      <p:sp>
        <p:nvSpPr>
          <p:cNvPr id="297" name="Google Shape;297;p20"/>
          <p:cNvSpPr/>
          <p:nvPr/>
        </p:nvSpPr>
        <p:spPr>
          <a:xfrm rot="-1137116">
            <a:off x="-166863" y="-45387"/>
            <a:ext cx="3276523" cy="2829724"/>
          </a:xfrm>
          <a:custGeom>
            <a:rect b="b" l="l" r="r" t="t"/>
            <a:pathLst>
              <a:path extrusionOk="0" h="2829724" w="3276523">
                <a:moveTo>
                  <a:pt x="0" y="0"/>
                </a:moveTo>
                <a:lnTo>
                  <a:pt x="3276523" y="0"/>
                </a:lnTo>
                <a:lnTo>
                  <a:pt x="3276523" y="2829725"/>
                </a:lnTo>
                <a:lnTo>
                  <a:pt x="0" y="2829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20"/>
          <p:cNvSpPr/>
          <p:nvPr/>
        </p:nvSpPr>
        <p:spPr>
          <a:xfrm rot="914040">
            <a:off x="15699377" y="171401"/>
            <a:ext cx="2679763" cy="2314340"/>
          </a:xfrm>
          <a:custGeom>
            <a:rect b="b" l="l" r="r" t="t"/>
            <a:pathLst>
              <a:path extrusionOk="0" h="2314340" w="2679763">
                <a:moveTo>
                  <a:pt x="0" y="0"/>
                </a:moveTo>
                <a:lnTo>
                  <a:pt x="2679762" y="0"/>
                </a:lnTo>
                <a:lnTo>
                  <a:pt x="2679762" y="2314340"/>
                </a:lnTo>
                <a:lnTo>
                  <a:pt x="0" y="2314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20"/>
          <p:cNvSpPr txBox="1"/>
          <p:nvPr/>
        </p:nvSpPr>
        <p:spPr>
          <a:xfrm>
            <a:off x="2401548" y="2630461"/>
            <a:ext cx="13484904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presentation template is free for everyone to use, thanks to the following:</a:t>
            </a:r>
            <a:endParaRPr/>
          </a:p>
        </p:txBody>
      </p:sp>
      <p:sp>
        <p:nvSpPr>
          <p:cNvPr id="300" name="Google Shape;300;p20"/>
          <p:cNvSpPr txBox="1"/>
          <p:nvPr/>
        </p:nvSpPr>
        <p:spPr>
          <a:xfrm>
            <a:off x="1984451" y="6880940"/>
            <a:ext cx="561980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 this presentation template</a:t>
            </a:r>
            <a:endParaRPr/>
          </a:p>
        </p:txBody>
      </p:sp>
      <p:sp>
        <p:nvSpPr>
          <p:cNvPr id="301" name="Google Shape;301;p20"/>
          <p:cNvSpPr txBox="1"/>
          <p:nvPr/>
        </p:nvSpPr>
        <p:spPr>
          <a:xfrm>
            <a:off x="10303589" y="6880940"/>
            <a:ext cx="638011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 the photos, graphics, and elements</a:t>
            </a:r>
            <a:endParaRPr/>
          </a:p>
        </p:txBody>
      </p:sp>
      <p:sp>
        <p:nvSpPr>
          <p:cNvPr id="302" name="Google Shape;302;p20"/>
          <p:cNvSpPr txBox="1"/>
          <p:nvPr/>
        </p:nvSpPr>
        <p:spPr>
          <a:xfrm>
            <a:off x="10745467" y="4730235"/>
            <a:ext cx="5496360" cy="18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A2085B"/>
                </a:solidFill>
                <a:latin typeface="Niconne"/>
                <a:ea typeface="Niconne"/>
                <a:cs typeface="Niconne"/>
                <a:sym typeface="Niconne"/>
              </a:rPr>
              <a:t>Pexels, Pixabay, Sketchify</a:t>
            </a:r>
            <a:endParaRPr/>
          </a:p>
        </p:txBody>
      </p:sp>
      <p:sp>
        <p:nvSpPr>
          <p:cNvPr id="303" name="Google Shape;303;p20"/>
          <p:cNvSpPr txBox="1"/>
          <p:nvPr/>
        </p:nvSpPr>
        <p:spPr>
          <a:xfrm>
            <a:off x="5008589" y="8468205"/>
            <a:ext cx="8270700" cy="11082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47625">
              <a:srgbClr val="A2085B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FAC4DB"/>
                </a:solidFill>
                <a:latin typeface="Niconne"/>
                <a:ea typeface="Niconne"/>
                <a:cs typeface="Niconne"/>
                <a:sym typeface="Niconne"/>
              </a:rPr>
              <a:t>Happy designing!</a:t>
            </a:r>
            <a:endParaRPr/>
          </a:p>
        </p:txBody>
      </p:sp>
      <p:sp>
        <p:nvSpPr>
          <p:cNvPr id="304" name="Google Shape;304;p20"/>
          <p:cNvSpPr txBox="1"/>
          <p:nvPr/>
        </p:nvSpPr>
        <p:spPr>
          <a:xfrm>
            <a:off x="5086350" y="740967"/>
            <a:ext cx="8115300" cy="1706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799" u="none" cap="none" strike="noStrike">
                <a:solidFill>
                  <a:srgbClr val="F0758A"/>
                </a:solidFill>
                <a:latin typeface="Niconne"/>
                <a:ea typeface="Niconne"/>
                <a:cs typeface="Niconne"/>
                <a:sym typeface="Niconne"/>
              </a:rPr>
              <a:t>Credits</a:t>
            </a:r>
            <a:endParaRPr/>
          </a:p>
        </p:txBody>
      </p:sp>
      <p:pic>
        <p:nvPicPr>
          <p:cNvPr id="305" name="Google Shape;30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3402" y="5137963"/>
            <a:ext cx="4141871" cy="10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C4DB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 rot="-5400000">
            <a:off x="14994053" y="617461"/>
            <a:ext cx="2594466" cy="2632760"/>
          </a:xfrm>
          <a:custGeom>
            <a:rect b="b" l="l" r="r" t="t"/>
            <a:pathLst>
              <a:path extrusionOk="0" h="2632760" w="2594466">
                <a:moveTo>
                  <a:pt x="0" y="0"/>
                </a:moveTo>
                <a:lnTo>
                  <a:pt x="2594466" y="0"/>
                </a:lnTo>
                <a:lnTo>
                  <a:pt x="2594466" y="2632761"/>
                </a:lnTo>
                <a:lnTo>
                  <a:pt x="0" y="26327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1"/>
          <p:cNvSpPr/>
          <p:nvPr/>
        </p:nvSpPr>
        <p:spPr>
          <a:xfrm flipH="1" rot="5400000">
            <a:off x="699481" y="617461"/>
            <a:ext cx="2594466" cy="2632760"/>
          </a:xfrm>
          <a:custGeom>
            <a:rect b="b" l="l" r="r" t="t"/>
            <a:pathLst>
              <a:path extrusionOk="0" h="2632760" w="2594466">
                <a:moveTo>
                  <a:pt x="0" y="2632761"/>
                </a:moveTo>
                <a:lnTo>
                  <a:pt x="2594466" y="2632761"/>
                </a:lnTo>
                <a:lnTo>
                  <a:pt x="2594466" y="0"/>
                </a:lnTo>
                <a:lnTo>
                  <a:pt x="0" y="0"/>
                </a:lnTo>
                <a:lnTo>
                  <a:pt x="0" y="263276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1"/>
          <p:cNvSpPr/>
          <p:nvPr/>
        </p:nvSpPr>
        <p:spPr>
          <a:xfrm rot="10800000">
            <a:off x="10928578" y="5538712"/>
            <a:ext cx="3041536" cy="3717066"/>
          </a:xfrm>
          <a:custGeom>
            <a:rect b="b" l="l" r="r" t="t"/>
            <a:pathLst>
              <a:path extrusionOk="0" h="3717066" w="3041536">
                <a:moveTo>
                  <a:pt x="0" y="0"/>
                </a:moveTo>
                <a:lnTo>
                  <a:pt x="3041536" y="0"/>
                </a:lnTo>
                <a:lnTo>
                  <a:pt x="3041536" y="3717066"/>
                </a:lnTo>
                <a:lnTo>
                  <a:pt x="0" y="371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8168" l="-1618" r="-23295" t="0"/>
            </a:stretch>
          </a:blipFill>
          <a:ln>
            <a:noFill/>
          </a:ln>
        </p:spPr>
      </p:sp>
      <p:sp>
        <p:nvSpPr>
          <p:cNvPr id="88" name="Google Shape;88;p11"/>
          <p:cNvSpPr/>
          <p:nvPr/>
        </p:nvSpPr>
        <p:spPr>
          <a:xfrm rot="10800000">
            <a:off x="14217764" y="5541234"/>
            <a:ext cx="3041536" cy="3717066"/>
          </a:xfrm>
          <a:custGeom>
            <a:rect b="b" l="l" r="r" t="t"/>
            <a:pathLst>
              <a:path extrusionOk="0" h="3717066" w="3041536">
                <a:moveTo>
                  <a:pt x="0" y="0"/>
                </a:moveTo>
                <a:lnTo>
                  <a:pt x="3041536" y="0"/>
                </a:lnTo>
                <a:lnTo>
                  <a:pt x="3041536" y="3717066"/>
                </a:lnTo>
                <a:lnTo>
                  <a:pt x="0" y="371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8168" l="-1618" r="-23295" t="0"/>
            </a:stretch>
          </a:blipFill>
          <a:ln>
            <a:noFill/>
          </a:ln>
        </p:spPr>
      </p:sp>
      <p:sp>
        <p:nvSpPr>
          <p:cNvPr id="89" name="Google Shape;89;p11"/>
          <p:cNvSpPr/>
          <p:nvPr/>
        </p:nvSpPr>
        <p:spPr>
          <a:xfrm rot="10800000">
            <a:off x="4352370" y="5538712"/>
            <a:ext cx="3041536" cy="3717066"/>
          </a:xfrm>
          <a:custGeom>
            <a:rect b="b" l="l" r="r" t="t"/>
            <a:pathLst>
              <a:path extrusionOk="0" h="3717066" w="3041536">
                <a:moveTo>
                  <a:pt x="0" y="0"/>
                </a:moveTo>
                <a:lnTo>
                  <a:pt x="3041536" y="0"/>
                </a:lnTo>
                <a:lnTo>
                  <a:pt x="3041536" y="3717066"/>
                </a:lnTo>
                <a:lnTo>
                  <a:pt x="0" y="371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8168" l="-1618" r="-23295" t="0"/>
            </a:stretch>
          </a:blipFill>
          <a:ln>
            <a:noFill/>
          </a:ln>
        </p:spPr>
      </p:sp>
      <p:sp>
        <p:nvSpPr>
          <p:cNvPr id="90" name="Google Shape;90;p11"/>
          <p:cNvSpPr/>
          <p:nvPr/>
        </p:nvSpPr>
        <p:spPr>
          <a:xfrm rot="10800000">
            <a:off x="7642919" y="5538712"/>
            <a:ext cx="3041536" cy="3717066"/>
          </a:xfrm>
          <a:custGeom>
            <a:rect b="b" l="l" r="r" t="t"/>
            <a:pathLst>
              <a:path extrusionOk="0" h="3717066" w="3041536">
                <a:moveTo>
                  <a:pt x="0" y="0"/>
                </a:moveTo>
                <a:lnTo>
                  <a:pt x="3041536" y="0"/>
                </a:lnTo>
                <a:lnTo>
                  <a:pt x="3041536" y="3717066"/>
                </a:lnTo>
                <a:lnTo>
                  <a:pt x="0" y="371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8168" l="-1618" r="-23295" t="0"/>
            </a:stretch>
          </a:blipFill>
          <a:ln>
            <a:noFill/>
          </a:ln>
        </p:spPr>
      </p:sp>
      <p:sp>
        <p:nvSpPr>
          <p:cNvPr id="91" name="Google Shape;91;p11"/>
          <p:cNvSpPr/>
          <p:nvPr/>
        </p:nvSpPr>
        <p:spPr>
          <a:xfrm rot="10800000">
            <a:off x="1063288" y="5541234"/>
            <a:ext cx="3041536" cy="3717066"/>
          </a:xfrm>
          <a:custGeom>
            <a:rect b="b" l="l" r="r" t="t"/>
            <a:pathLst>
              <a:path extrusionOk="0" h="3717066" w="3041536">
                <a:moveTo>
                  <a:pt x="0" y="0"/>
                </a:moveTo>
                <a:lnTo>
                  <a:pt x="3041536" y="0"/>
                </a:lnTo>
                <a:lnTo>
                  <a:pt x="3041536" y="3717066"/>
                </a:lnTo>
                <a:lnTo>
                  <a:pt x="0" y="371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8168" l="-1618" r="-23295" t="0"/>
            </a:stretch>
          </a:blipFill>
          <a:ln>
            <a:noFill/>
          </a:ln>
        </p:spPr>
      </p:sp>
      <p:sp>
        <p:nvSpPr>
          <p:cNvPr id="92" name="Google Shape;92;p11"/>
          <p:cNvSpPr/>
          <p:nvPr/>
        </p:nvSpPr>
        <p:spPr>
          <a:xfrm>
            <a:off x="1976390" y="4912256"/>
            <a:ext cx="1215332" cy="1332130"/>
          </a:xfrm>
          <a:custGeom>
            <a:rect b="b" l="l" r="r" t="t"/>
            <a:pathLst>
              <a:path extrusionOk="0" h="1332130" w="1215332">
                <a:moveTo>
                  <a:pt x="0" y="0"/>
                </a:moveTo>
                <a:lnTo>
                  <a:pt x="1215332" y="0"/>
                </a:lnTo>
                <a:lnTo>
                  <a:pt x="1215332" y="1332130"/>
                </a:lnTo>
                <a:lnTo>
                  <a:pt x="0" y="1332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0667" l="0" r="0" t="0"/>
            </a:stretch>
          </a:blipFill>
          <a:ln>
            <a:noFill/>
          </a:ln>
        </p:spPr>
      </p:sp>
      <p:sp>
        <p:nvSpPr>
          <p:cNvPr id="93" name="Google Shape;93;p11"/>
          <p:cNvSpPr/>
          <p:nvPr/>
        </p:nvSpPr>
        <p:spPr>
          <a:xfrm>
            <a:off x="5265472" y="4912256"/>
            <a:ext cx="1215332" cy="1332130"/>
          </a:xfrm>
          <a:custGeom>
            <a:rect b="b" l="l" r="r" t="t"/>
            <a:pathLst>
              <a:path extrusionOk="0" h="1332130" w="1215332">
                <a:moveTo>
                  <a:pt x="0" y="0"/>
                </a:moveTo>
                <a:lnTo>
                  <a:pt x="1215332" y="0"/>
                </a:lnTo>
                <a:lnTo>
                  <a:pt x="1215332" y="1332130"/>
                </a:lnTo>
                <a:lnTo>
                  <a:pt x="0" y="1332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0667" l="0" r="0" t="0"/>
            </a:stretch>
          </a:blipFill>
          <a:ln>
            <a:noFill/>
          </a:ln>
        </p:spPr>
      </p:sp>
      <p:sp>
        <p:nvSpPr>
          <p:cNvPr id="94" name="Google Shape;94;p11"/>
          <p:cNvSpPr/>
          <p:nvPr/>
        </p:nvSpPr>
        <p:spPr>
          <a:xfrm>
            <a:off x="8553250" y="4912256"/>
            <a:ext cx="1215332" cy="1332130"/>
          </a:xfrm>
          <a:custGeom>
            <a:rect b="b" l="l" r="r" t="t"/>
            <a:pathLst>
              <a:path extrusionOk="0" h="1332130" w="1215332">
                <a:moveTo>
                  <a:pt x="0" y="0"/>
                </a:moveTo>
                <a:lnTo>
                  <a:pt x="1215332" y="0"/>
                </a:lnTo>
                <a:lnTo>
                  <a:pt x="1215332" y="1332130"/>
                </a:lnTo>
                <a:lnTo>
                  <a:pt x="0" y="1332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0667" l="0" r="0" t="0"/>
            </a:stretch>
          </a:blipFill>
          <a:ln>
            <a:noFill/>
          </a:ln>
        </p:spPr>
      </p:sp>
      <p:sp>
        <p:nvSpPr>
          <p:cNvPr id="95" name="Google Shape;95;p11"/>
          <p:cNvSpPr/>
          <p:nvPr/>
        </p:nvSpPr>
        <p:spPr>
          <a:xfrm>
            <a:off x="11841680" y="4912256"/>
            <a:ext cx="1215332" cy="1332130"/>
          </a:xfrm>
          <a:custGeom>
            <a:rect b="b" l="l" r="r" t="t"/>
            <a:pathLst>
              <a:path extrusionOk="0" h="1332130" w="1215332">
                <a:moveTo>
                  <a:pt x="0" y="0"/>
                </a:moveTo>
                <a:lnTo>
                  <a:pt x="1215332" y="0"/>
                </a:lnTo>
                <a:lnTo>
                  <a:pt x="1215332" y="1332130"/>
                </a:lnTo>
                <a:lnTo>
                  <a:pt x="0" y="1332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0667" l="0" r="0" t="0"/>
            </a:stretch>
          </a:blipFill>
          <a:ln>
            <a:noFill/>
          </a:ln>
        </p:spPr>
      </p:sp>
      <p:sp>
        <p:nvSpPr>
          <p:cNvPr id="96" name="Google Shape;96;p11"/>
          <p:cNvSpPr/>
          <p:nvPr/>
        </p:nvSpPr>
        <p:spPr>
          <a:xfrm>
            <a:off x="15092870" y="4912256"/>
            <a:ext cx="1215332" cy="1332130"/>
          </a:xfrm>
          <a:custGeom>
            <a:rect b="b" l="l" r="r" t="t"/>
            <a:pathLst>
              <a:path extrusionOk="0" h="1332130" w="1215332">
                <a:moveTo>
                  <a:pt x="0" y="0"/>
                </a:moveTo>
                <a:lnTo>
                  <a:pt x="1215332" y="0"/>
                </a:lnTo>
                <a:lnTo>
                  <a:pt x="1215332" y="1332130"/>
                </a:lnTo>
                <a:lnTo>
                  <a:pt x="0" y="1332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0667" l="0" r="0" t="0"/>
            </a:stretch>
          </a:blipFill>
          <a:ln>
            <a:noFill/>
          </a:ln>
        </p:spPr>
      </p:sp>
      <p:sp>
        <p:nvSpPr>
          <p:cNvPr id="97" name="Google Shape;97;p11"/>
          <p:cNvSpPr txBox="1"/>
          <p:nvPr/>
        </p:nvSpPr>
        <p:spPr>
          <a:xfrm>
            <a:off x="3802775" y="1051225"/>
            <a:ext cx="10513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8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My</a:t>
            </a:r>
            <a:r>
              <a:rPr b="0" i="0" lang="en-US" sz="110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5 biggest </a:t>
            </a:r>
            <a:endParaRPr/>
          </a:p>
        </p:txBody>
      </p:sp>
      <p:sp>
        <p:nvSpPr>
          <p:cNvPr id="98" name="Google Shape;98;p11"/>
          <p:cNvSpPr txBox="1"/>
          <p:nvPr/>
        </p:nvSpPr>
        <p:spPr>
          <a:xfrm>
            <a:off x="1365347" y="6918765"/>
            <a:ext cx="2437418" cy="660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A2085B"/>
                </a:solidFill>
                <a:latin typeface="Niconne"/>
                <a:ea typeface="Niconne"/>
                <a:cs typeface="Niconne"/>
                <a:sym typeface="Niconne"/>
              </a:rPr>
              <a:t>Love life</a:t>
            </a:r>
            <a:endParaRPr/>
          </a:p>
        </p:txBody>
      </p:sp>
      <p:sp>
        <p:nvSpPr>
          <p:cNvPr id="99" name="Google Shape;99;p11"/>
          <p:cNvSpPr txBox="1"/>
          <p:nvPr/>
        </p:nvSpPr>
        <p:spPr>
          <a:xfrm>
            <a:off x="6294853" y="1371979"/>
            <a:ext cx="9115500" cy="3478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57150">
              <a:srgbClr val="A2085B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601" u="none" cap="none" strike="noStrike">
                <a:solidFill>
                  <a:srgbClr val="FFF2F2"/>
                </a:solidFill>
                <a:latin typeface="Niconne"/>
                <a:ea typeface="Niconne"/>
                <a:cs typeface="Niconne"/>
                <a:sym typeface="Niconne"/>
              </a:rPr>
              <a:t>stressors</a:t>
            </a:r>
            <a:endParaRPr sz="1000"/>
          </a:p>
        </p:txBody>
      </p:sp>
      <p:sp>
        <p:nvSpPr>
          <p:cNvPr id="100" name="Google Shape;100;p11"/>
          <p:cNvSpPr txBox="1"/>
          <p:nvPr/>
        </p:nvSpPr>
        <p:spPr>
          <a:xfrm>
            <a:off x="4654429" y="6918765"/>
            <a:ext cx="2437418" cy="660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A2085B"/>
                </a:solidFill>
                <a:latin typeface="Niconne"/>
                <a:ea typeface="Niconne"/>
                <a:cs typeface="Niconne"/>
                <a:sym typeface="Niconne"/>
              </a:rPr>
              <a:t>Work</a:t>
            </a:r>
            <a:endParaRPr/>
          </a:p>
        </p:txBody>
      </p:sp>
      <p:sp>
        <p:nvSpPr>
          <p:cNvPr id="101" name="Google Shape;101;p11"/>
          <p:cNvSpPr txBox="1"/>
          <p:nvPr/>
        </p:nvSpPr>
        <p:spPr>
          <a:xfrm>
            <a:off x="7944978" y="6918765"/>
            <a:ext cx="2437418" cy="660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A2085B"/>
                </a:solidFill>
                <a:latin typeface="Niconne"/>
                <a:ea typeface="Niconne"/>
                <a:cs typeface="Niconne"/>
                <a:sym typeface="Niconne"/>
              </a:rPr>
              <a:t>Bills</a:t>
            </a:r>
            <a:endParaRPr/>
          </a:p>
        </p:txBody>
      </p:sp>
      <p:sp>
        <p:nvSpPr>
          <p:cNvPr id="102" name="Google Shape;102;p11"/>
          <p:cNvSpPr txBox="1"/>
          <p:nvPr/>
        </p:nvSpPr>
        <p:spPr>
          <a:xfrm>
            <a:off x="11070445" y="6974961"/>
            <a:ext cx="2757801" cy="1073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A2085B"/>
                </a:solidFill>
                <a:latin typeface="Niconne"/>
                <a:ea typeface="Niconne"/>
                <a:cs typeface="Niconne"/>
                <a:sym typeface="Niconne"/>
              </a:rPr>
              <a:t>Meddling Parents</a:t>
            </a:r>
            <a:endParaRPr/>
          </a:p>
        </p:txBody>
      </p:sp>
      <p:sp>
        <p:nvSpPr>
          <p:cNvPr id="103" name="Google Shape;103;p11"/>
          <p:cNvSpPr txBox="1"/>
          <p:nvPr/>
        </p:nvSpPr>
        <p:spPr>
          <a:xfrm>
            <a:off x="14519067" y="6918765"/>
            <a:ext cx="2437418" cy="660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A2085B"/>
                </a:solidFill>
                <a:latin typeface="Niconne"/>
                <a:ea typeface="Niconne"/>
                <a:cs typeface="Niconne"/>
                <a:sym typeface="Niconne"/>
              </a:rPr>
              <a:t>Allergies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F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2"/>
          <p:cNvPicPr preferRelativeResize="0"/>
          <p:nvPr/>
        </p:nvPicPr>
        <p:blipFill rotWithShape="1">
          <a:blip r:embed="rId3">
            <a:alphaModFix/>
          </a:blip>
          <a:srcRect b="1" l="0" r="0" t="1"/>
          <a:stretch/>
        </p:blipFill>
        <p:spPr>
          <a:xfrm>
            <a:off x="10468458" y="1758377"/>
            <a:ext cx="6770475" cy="6770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2"/>
          <p:cNvGrpSpPr/>
          <p:nvPr/>
        </p:nvGrpSpPr>
        <p:grpSpPr>
          <a:xfrm>
            <a:off x="1028700" y="5480088"/>
            <a:ext cx="1044367" cy="995412"/>
            <a:chOff x="0" y="0"/>
            <a:chExt cx="812800" cy="774700"/>
          </a:xfrm>
        </p:grpSpPr>
        <p:sp>
          <p:nvSpPr>
            <p:cNvPr id="110" name="Google Shape;110;p12"/>
            <p:cNvSpPr/>
            <p:nvPr/>
          </p:nvSpPr>
          <p:spPr>
            <a:xfrm>
              <a:off x="0" y="0"/>
              <a:ext cx="812800" cy="774700"/>
            </a:xfrm>
            <a:custGeom>
              <a:rect b="b" l="l" r="r" t="t"/>
              <a:pathLst>
                <a:path extrusionOk="0"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C4DB"/>
            </a:solidFill>
            <a:ln cap="sq" cmpd="sng" w="19050">
              <a:solidFill>
                <a:srgbClr val="A2085B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11" name="Google Shape;111;p12"/>
            <p:cNvSpPr txBox="1"/>
            <p:nvPr/>
          </p:nvSpPr>
          <p:spPr>
            <a:xfrm>
              <a:off x="228600" y="476250"/>
              <a:ext cx="355600" cy="133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60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12"/>
          <p:cNvGrpSpPr/>
          <p:nvPr/>
        </p:nvGrpSpPr>
        <p:grpSpPr>
          <a:xfrm>
            <a:off x="2172491" y="5480088"/>
            <a:ext cx="1044367" cy="995412"/>
            <a:chOff x="0" y="0"/>
            <a:chExt cx="812800" cy="774700"/>
          </a:xfrm>
        </p:grpSpPr>
        <p:sp>
          <p:nvSpPr>
            <p:cNvPr id="113" name="Google Shape;113;p12"/>
            <p:cNvSpPr/>
            <p:nvPr/>
          </p:nvSpPr>
          <p:spPr>
            <a:xfrm>
              <a:off x="0" y="0"/>
              <a:ext cx="812800" cy="774700"/>
            </a:xfrm>
            <a:custGeom>
              <a:rect b="b" l="l" r="r" t="t"/>
              <a:pathLst>
                <a:path extrusionOk="0"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C4DB"/>
            </a:solidFill>
            <a:ln cap="sq" cmpd="sng" w="19050">
              <a:solidFill>
                <a:srgbClr val="A2085B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14" name="Google Shape;114;p12"/>
            <p:cNvSpPr txBox="1"/>
            <p:nvPr/>
          </p:nvSpPr>
          <p:spPr>
            <a:xfrm>
              <a:off x="228600" y="476250"/>
              <a:ext cx="355600" cy="133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60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12"/>
          <p:cNvGrpSpPr/>
          <p:nvPr/>
        </p:nvGrpSpPr>
        <p:grpSpPr>
          <a:xfrm>
            <a:off x="3316283" y="5480088"/>
            <a:ext cx="1044367" cy="995412"/>
            <a:chOff x="0" y="0"/>
            <a:chExt cx="812800" cy="774700"/>
          </a:xfrm>
        </p:grpSpPr>
        <p:sp>
          <p:nvSpPr>
            <p:cNvPr id="116" name="Google Shape;116;p12"/>
            <p:cNvSpPr/>
            <p:nvPr/>
          </p:nvSpPr>
          <p:spPr>
            <a:xfrm>
              <a:off x="0" y="0"/>
              <a:ext cx="812800" cy="774700"/>
            </a:xfrm>
            <a:custGeom>
              <a:rect b="b" l="l" r="r" t="t"/>
              <a:pathLst>
                <a:path extrusionOk="0"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C4DB"/>
            </a:solidFill>
            <a:ln cap="sq" cmpd="sng" w="19050">
              <a:solidFill>
                <a:srgbClr val="A2085B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17" name="Google Shape;117;p12"/>
            <p:cNvSpPr txBox="1"/>
            <p:nvPr/>
          </p:nvSpPr>
          <p:spPr>
            <a:xfrm>
              <a:off x="228600" y="476250"/>
              <a:ext cx="355600" cy="133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60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12"/>
          <p:cNvGrpSpPr/>
          <p:nvPr/>
        </p:nvGrpSpPr>
        <p:grpSpPr>
          <a:xfrm>
            <a:off x="4460074" y="5480088"/>
            <a:ext cx="1044367" cy="995412"/>
            <a:chOff x="0" y="0"/>
            <a:chExt cx="812800" cy="774700"/>
          </a:xfrm>
        </p:grpSpPr>
        <p:sp>
          <p:nvSpPr>
            <p:cNvPr id="119" name="Google Shape;119;p12"/>
            <p:cNvSpPr/>
            <p:nvPr/>
          </p:nvSpPr>
          <p:spPr>
            <a:xfrm>
              <a:off x="0" y="0"/>
              <a:ext cx="812800" cy="774700"/>
            </a:xfrm>
            <a:custGeom>
              <a:rect b="b" l="l" r="r" t="t"/>
              <a:pathLst>
                <a:path extrusionOk="0"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C4DB"/>
            </a:solidFill>
            <a:ln cap="sq" cmpd="sng" w="19050">
              <a:solidFill>
                <a:srgbClr val="A2085B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20" name="Google Shape;120;p12"/>
            <p:cNvSpPr txBox="1"/>
            <p:nvPr/>
          </p:nvSpPr>
          <p:spPr>
            <a:xfrm>
              <a:off x="228600" y="476250"/>
              <a:ext cx="355600" cy="133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60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12"/>
          <p:cNvSpPr txBox="1"/>
          <p:nvPr/>
        </p:nvSpPr>
        <p:spPr>
          <a:xfrm>
            <a:off x="1028700" y="2396919"/>
            <a:ext cx="8115300" cy="28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479" u="none" cap="none" strike="noStrike">
                <a:solidFill>
                  <a:srgbClr val="F0758A"/>
                </a:solidFill>
                <a:latin typeface="Niconne"/>
                <a:ea typeface="Niconne"/>
                <a:cs typeface="Niconne"/>
                <a:sym typeface="Niconne"/>
              </a:rPr>
              <a:t>In bed, under the sheets</a:t>
            </a:r>
            <a:endParaRPr/>
          </a:p>
        </p:txBody>
      </p:sp>
      <p:sp>
        <p:nvSpPr>
          <p:cNvPr id="122" name="Google Shape;122;p12"/>
          <p:cNvSpPr txBox="1"/>
          <p:nvPr/>
        </p:nvSpPr>
        <p:spPr>
          <a:xfrm>
            <a:off x="1028700" y="1370635"/>
            <a:ext cx="8951471" cy="53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Cry spot #1</a:t>
            </a:r>
            <a:endParaRPr/>
          </a:p>
        </p:txBody>
      </p:sp>
      <p:sp>
        <p:nvSpPr>
          <p:cNvPr id="123" name="Google Shape;123;p12"/>
          <p:cNvSpPr txBox="1"/>
          <p:nvPr/>
        </p:nvSpPr>
        <p:spPr>
          <a:xfrm>
            <a:off x="1028700" y="7057723"/>
            <a:ext cx="3822900" cy="22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Pros: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 u="none" cap="none" strike="noStrike">
              <a:solidFill>
                <a:srgbClr val="A2085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37490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 one can see me</a:t>
            </a:r>
            <a:endParaRPr/>
          </a:p>
          <a:p>
            <a:pPr indent="-237490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It’s cozy</a:t>
            </a:r>
            <a:endParaRPr/>
          </a:p>
          <a:p>
            <a:pPr indent="-237490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It’s free</a:t>
            </a:r>
            <a:endParaRPr/>
          </a:p>
        </p:txBody>
      </p:sp>
      <p:sp>
        <p:nvSpPr>
          <p:cNvPr id="124" name="Google Shape;124;p12"/>
          <p:cNvSpPr txBox="1"/>
          <p:nvPr/>
        </p:nvSpPr>
        <p:spPr>
          <a:xfrm>
            <a:off x="5086350" y="7057723"/>
            <a:ext cx="4329900" cy="22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Cons: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 u="none" cap="none" strike="noStrike">
              <a:solidFill>
                <a:srgbClr val="A2085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37490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Have to get up eventually</a:t>
            </a:r>
            <a:endParaRPr/>
          </a:p>
          <a:p>
            <a:pPr indent="-237490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TV is in the other room</a:t>
            </a:r>
            <a:endParaRPr/>
          </a:p>
          <a:p>
            <a:pPr indent="-237490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Tears can soak my sheets</a:t>
            </a:r>
            <a:endParaRPr/>
          </a:p>
        </p:txBody>
      </p:sp>
      <p:pic>
        <p:nvPicPr>
          <p:cNvPr id="125" name="Google Shape;12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0700" y="1370625"/>
            <a:ext cx="7545975" cy="75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F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3"/>
          <p:cNvGrpSpPr/>
          <p:nvPr/>
        </p:nvGrpSpPr>
        <p:grpSpPr>
          <a:xfrm>
            <a:off x="8739057" y="4746169"/>
            <a:ext cx="1044361" cy="995407"/>
            <a:chOff x="0" y="0"/>
            <a:chExt cx="812800" cy="774700"/>
          </a:xfrm>
        </p:grpSpPr>
        <p:sp>
          <p:nvSpPr>
            <p:cNvPr id="131" name="Google Shape;131;p13"/>
            <p:cNvSpPr/>
            <p:nvPr/>
          </p:nvSpPr>
          <p:spPr>
            <a:xfrm>
              <a:off x="0" y="0"/>
              <a:ext cx="812800" cy="774700"/>
            </a:xfrm>
            <a:custGeom>
              <a:rect b="b" l="l" r="r" t="t"/>
              <a:pathLst>
                <a:path extrusionOk="0"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C4DB"/>
            </a:solidFill>
            <a:ln cap="sq" cmpd="sng" w="19050">
              <a:solidFill>
                <a:srgbClr val="A2085B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32" name="Google Shape;132;p13"/>
            <p:cNvSpPr txBox="1"/>
            <p:nvPr/>
          </p:nvSpPr>
          <p:spPr>
            <a:xfrm>
              <a:off x="228600" y="476250"/>
              <a:ext cx="355600" cy="133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60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13"/>
          <p:cNvGrpSpPr/>
          <p:nvPr/>
        </p:nvGrpSpPr>
        <p:grpSpPr>
          <a:xfrm>
            <a:off x="9882849" y="4746169"/>
            <a:ext cx="1044361" cy="995407"/>
            <a:chOff x="0" y="0"/>
            <a:chExt cx="812800" cy="774700"/>
          </a:xfrm>
        </p:grpSpPr>
        <p:sp>
          <p:nvSpPr>
            <p:cNvPr id="134" name="Google Shape;134;p13"/>
            <p:cNvSpPr/>
            <p:nvPr/>
          </p:nvSpPr>
          <p:spPr>
            <a:xfrm>
              <a:off x="0" y="0"/>
              <a:ext cx="812800" cy="774700"/>
            </a:xfrm>
            <a:custGeom>
              <a:rect b="b" l="l" r="r" t="t"/>
              <a:pathLst>
                <a:path extrusionOk="0"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C4DB"/>
            </a:solidFill>
            <a:ln cap="sq" cmpd="sng" w="19050">
              <a:solidFill>
                <a:srgbClr val="A2085B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35" name="Google Shape;135;p13"/>
            <p:cNvSpPr txBox="1"/>
            <p:nvPr/>
          </p:nvSpPr>
          <p:spPr>
            <a:xfrm>
              <a:off x="228600" y="476250"/>
              <a:ext cx="355600" cy="133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60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3"/>
          <p:cNvGrpSpPr/>
          <p:nvPr/>
        </p:nvGrpSpPr>
        <p:grpSpPr>
          <a:xfrm>
            <a:off x="11026640" y="4746169"/>
            <a:ext cx="1044361" cy="995407"/>
            <a:chOff x="0" y="0"/>
            <a:chExt cx="812800" cy="774700"/>
          </a:xfrm>
        </p:grpSpPr>
        <p:sp>
          <p:nvSpPr>
            <p:cNvPr id="137" name="Google Shape;137;p13"/>
            <p:cNvSpPr/>
            <p:nvPr/>
          </p:nvSpPr>
          <p:spPr>
            <a:xfrm>
              <a:off x="0" y="0"/>
              <a:ext cx="812800" cy="774700"/>
            </a:xfrm>
            <a:custGeom>
              <a:rect b="b" l="l" r="r" t="t"/>
              <a:pathLst>
                <a:path extrusionOk="0"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C4DB"/>
            </a:solidFill>
            <a:ln cap="sq" cmpd="sng" w="19050">
              <a:solidFill>
                <a:srgbClr val="A2085B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38" name="Google Shape;138;p13"/>
            <p:cNvSpPr txBox="1"/>
            <p:nvPr/>
          </p:nvSpPr>
          <p:spPr>
            <a:xfrm>
              <a:off x="228600" y="476250"/>
              <a:ext cx="355600" cy="133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60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13"/>
          <p:cNvGrpSpPr/>
          <p:nvPr/>
        </p:nvGrpSpPr>
        <p:grpSpPr>
          <a:xfrm>
            <a:off x="12170432" y="4746169"/>
            <a:ext cx="1044361" cy="995407"/>
            <a:chOff x="0" y="0"/>
            <a:chExt cx="812800" cy="774700"/>
          </a:xfrm>
        </p:grpSpPr>
        <p:sp>
          <p:nvSpPr>
            <p:cNvPr id="140" name="Google Shape;140;p13"/>
            <p:cNvSpPr/>
            <p:nvPr/>
          </p:nvSpPr>
          <p:spPr>
            <a:xfrm>
              <a:off x="0" y="0"/>
              <a:ext cx="812800" cy="774700"/>
            </a:xfrm>
            <a:custGeom>
              <a:rect b="b" l="l" r="r" t="t"/>
              <a:pathLst>
                <a:path extrusionOk="0"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C4DB"/>
            </a:solidFill>
            <a:ln cap="sq" cmpd="sng" w="19050">
              <a:solidFill>
                <a:srgbClr val="A2085B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41" name="Google Shape;141;p13"/>
            <p:cNvSpPr txBox="1"/>
            <p:nvPr/>
          </p:nvSpPr>
          <p:spPr>
            <a:xfrm>
              <a:off x="228600" y="476250"/>
              <a:ext cx="355600" cy="133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60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13"/>
          <p:cNvGrpSpPr/>
          <p:nvPr/>
        </p:nvGrpSpPr>
        <p:grpSpPr>
          <a:xfrm>
            <a:off x="13310043" y="4746169"/>
            <a:ext cx="1044361" cy="995407"/>
            <a:chOff x="0" y="0"/>
            <a:chExt cx="812800" cy="774700"/>
          </a:xfrm>
        </p:grpSpPr>
        <p:sp>
          <p:nvSpPr>
            <p:cNvPr id="143" name="Google Shape;143;p13"/>
            <p:cNvSpPr/>
            <p:nvPr/>
          </p:nvSpPr>
          <p:spPr>
            <a:xfrm>
              <a:off x="0" y="0"/>
              <a:ext cx="812800" cy="774700"/>
            </a:xfrm>
            <a:custGeom>
              <a:rect b="b" l="l" r="r" t="t"/>
              <a:pathLst>
                <a:path extrusionOk="0"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C4DB"/>
            </a:solidFill>
            <a:ln cap="sq" cmpd="sng" w="19050">
              <a:solidFill>
                <a:srgbClr val="A2085B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44" name="Google Shape;144;p13"/>
            <p:cNvSpPr txBox="1"/>
            <p:nvPr/>
          </p:nvSpPr>
          <p:spPr>
            <a:xfrm>
              <a:off x="228600" y="476250"/>
              <a:ext cx="355600" cy="133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60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3"/>
          <p:cNvSpPr txBox="1"/>
          <p:nvPr/>
        </p:nvSpPr>
        <p:spPr>
          <a:xfrm>
            <a:off x="8739057" y="2651757"/>
            <a:ext cx="8359647" cy="1706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799" u="none" cap="none" strike="noStrike">
                <a:solidFill>
                  <a:srgbClr val="F0758A"/>
                </a:solidFill>
                <a:latin typeface="Niconne"/>
                <a:ea typeface="Niconne"/>
                <a:cs typeface="Niconne"/>
                <a:sym typeface="Niconne"/>
              </a:rPr>
              <a:t>In the shower</a:t>
            </a:r>
            <a:endParaRPr/>
          </a:p>
        </p:txBody>
      </p:sp>
      <p:sp>
        <p:nvSpPr>
          <p:cNvPr id="146" name="Google Shape;146;p13"/>
          <p:cNvSpPr txBox="1"/>
          <p:nvPr/>
        </p:nvSpPr>
        <p:spPr>
          <a:xfrm>
            <a:off x="8739057" y="1498576"/>
            <a:ext cx="8359647" cy="53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Cry spot #2</a:t>
            </a:r>
            <a:endParaRPr/>
          </a:p>
        </p:txBody>
      </p:sp>
      <p:sp>
        <p:nvSpPr>
          <p:cNvPr id="147" name="Google Shape;147;p13"/>
          <p:cNvSpPr txBox="1"/>
          <p:nvPr/>
        </p:nvSpPr>
        <p:spPr>
          <a:xfrm>
            <a:off x="8739057" y="6929780"/>
            <a:ext cx="4393625" cy="1934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Pros: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 u="none" cap="none" strike="noStrike">
              <a:solidFill>
                <a:srgbClr val="A2085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37490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 cleanup required</a:t>
            </a:r>
            <a:endParaRPr/>
          </a:p>
          <a:p>
            <a:pPr indent="-237490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Feels therapeutic</a:t>
            </a:r>
            <a:endParaRPr/>
          </a:p>
          <a:p>
            <a:pPr indent="-237490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I’m hidden from the world</a:t>
            </a:r>
            <a:endParaRPr/>
          </a:p>
        </p:txBody>
      </p:sp>
      <p:sp>
        <p:nvSpPr>
          <p:cNvPr id="148" name="Google Shape;148;p13"/>
          <p:cNvSpPr txBox="1"/>
          <p:nvPr/>
        </p:nvSpPr>
        <p:spPr>
          <a:xfrm>
            <a:off x="13310043" y="6929780"/>
            <a:ext cx="4287964" cy="1544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Cons: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 u="none" cap="none" strike="noStrike">
              <a:solidFill>
                <a:srgbClr val="A2085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37490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Fingers become prunes when I emote for too long</a:t>
            </a:r>
            <a:endParaRPr/>
          </a:p>
        </p:txBody>
      </p:sp>
      <p:pic>
        <p:nvPicPr>
          <p:cNvPr id="149" name="Google Shape;149;p13"/>
          <p:cNvPicPr preferRelativeResize="0"/>
          <p:nvPr/>
        </p:nvPicPr>
        <p:blipFill rotWithShape="1">
          <a:blip r:embed="rId3">
            <a:alphaModFix/>
          </a:blip>
          <a:srcRect b="4313" l="4304" r="4313" t="4304"/>
          <a:stretch/>
        </p:blipFill>
        <p:spPr>
          <a:xfrm>
            <a:off x="1062295" y="2582500"/>
            <a:ext cx="6398700" cy="5589300"/>
          </a:xfrm>
          <a:prstGeom prst="heart">
            <a:avLst/>
          </a:prstGeom>
          <a:noFill/>
          <a:ln>
            <a:noFill/>
          </a:ln>
        </p:spPr>
      </p:pic>
      <p:pic>
        <p:nvPicPr>
          <p:cNvPr id="150" name="Google Shape;15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258" y="1898177"/>
            <a:ext cx="6883374" cy="660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F2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4"/>
          <p:cNvPicPr preferRelativeResize="0"/>
          <p:nvPr/>
        </p:nvPicPr>
        <p:blipFill rotWithShape="1">
          <a:blip r:embed="rId3">
            <a:alphaModFix/>
          </a:blip>
          <a:srcRect b="6180" l="0" r="0" t="6180"/>
          <a:stretch/>
        </p:blipFill>
        <p:spPr>
          <a:xfrm>
            <a:off x="9966512" y="2064710"/>
            <a:ext cx="7366022" cy="6455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14"/>
          <p:cNvGrpSpPr/>
          <p:nvPr/>
        </p:nvGrpSpPr>
        <p:grpSpPr>
          <a:xfrm>
            <a:off x="1028700" y="5024237"/>
            <a:ext cx="1044361" cy="995407"/>
            <a:chOff x="0" y="0"/>
            <a:chExt cx="812800" cy="774700"/>
          </a:xfrm>
        </p:grpSpPr>
        <p:sp>
          <p:nvSpPr>
            <p:cNvPr id="157" name="Google Shape;157;p14"/>
            <p:cNvSpPr/>
            <p:nvPr/>
          </p:nvSpPr>
          <p:spPr>
            <a:xfrm>
              <a:off x="0" y="0"/>
              <a:ext cx="812800" cy="774700"/>
            </a:xfrm>
            <a:custGeom>
              <a:rect b="b" l="l" r="r" t="t"/>
              <a:pathLst>
                <a:path extrusionOk="0"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C4DB"/>
            </a:solidFill>
            <a:ln cap="sq" cmpd="sng" w="19050">
              <a:solidFill>
                <a:srgbClr val="A2085B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8" name="Google Shape;158;p14"/>
            <p:cNvSpPr txBox="1"/>
            <p:nvPr/>
          </p:nvSpPr>
          <p:spPr>
            <a:xfrm>
              <a:off x="228600" y="476250"/>
              <a:ext cx="355600" cy="133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60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14"/>
          <p:cNvGrpSpPr/>
          <p:nvPr/>
        </p:nvGrpSpPr>
        <p:grpSpPr>
          <a:xfrm>
            <a:off x="2172491" y="5024237"/>
            <a:ext cx="1044361" cy="995407"/>
            <a:chOff x="0" y="0"/>
            <a:chExt cx="812800" cy="774700"/>
          </a:xfrm>
        </p:grpSpPr>
        <p:sp>
          <p:nvSpPr>
            <p:cNvPr id="160" name="Google Shape;160;p14"/>
            <p:cNvSpPr/>
            <p:nvPr/>
          </p:nvSpPr>
          <p:spPr>
            <a:xfrm>
              <a:off x="0" y="0"/>
              <a:ext cx="812800" cy="774700"/>
            </a:xfrm>
            <a:custGeom>
              <a:rect b="b" l="l" r="r" t="t"/>
              <a:pathLst>
                <a:path extrusionOk="0"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C4DB"/>
            </a:solidFill>
            <a:ln cap="sq" cmpd="sng" w="19050">
              <a:solidFill>
                <a:srgbClr val="A2085B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61" name="Google Shape;161;p14"/>
            <p:cNvSpPr txBox="1"/>
            <p:nvPr/>
          </p:nvSpPr>
          <p:spPr>
            <a:xfrm>
              <a:off x="228600" y="476250"/>
              <a:ext cx="355600" cy="133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60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4"/>
          <p:cNvSpPr txBox="1"/>
          <p:nvPr/>
        </p:nvSpPr>
        <p:spPr>
          <a:xfrm>
            <a:off x="1028700" y="2965618"/>
            <a:ext cx="8115300" cy="1706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799" u="none" cap="none" strike="noStrike">
                <a:solidFill>
                  <a:srgbClr val="F0758A"/>
                </a:solidFill>
                <a:latin typeface="Niconne"/>
                <a:ea typeface="Niconne"/>
                <a:cs typeface="Niconne"/>
                <a:sym typeface="Niconne"/>
              </a:rPr>
              <a:t>Artsy Cafe</a:t>
            </a:r>
            <a:endParaRPr/>
          </a:p>
        </p:txBody>
      </p:sp>
      <p:sp>
        <p:nvSpPr>
          <p:cNvPr id="163" name="Google Shape;163;p14"/>
          <p:cNvSpPr txBox="1"/>
          <p:nvPr/>
        </p:nvSpPr>
        <p:spPr>
          <a:xfrm>
            <a:off x="1028700" y="1872660"/>
            <a:ext cx="8951471" cy="53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Cry spot #3</a:t>
            </a:r>
            <a:endParaRPr/>
          </a:p>
        </p:txBody>
      </p:sp>
      <p:sp>
        <p:nvSpPr>
          <p:cNvPr id="164" name="Google Shape;164;p14"/>
          <p:cNvSpPr txBox="1"/>
          <p:nvPr/>
        </p:nvSpPr>
        <p:spPr>
          <a:xfrm>
            <a:off x="1028700" y="6852587"/>
            <a:ext cx="3823018" cy="1934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Pros: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 u="none" cap="none" strike="noStrike">
              <a:solidFill>
                <a:srgbClr val="A2085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37490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Unlimited coffee</a:t>
            </a:r>
            <a:endParaRPr/>
          </a:p>
          <a:p>
            <a:pPr indent="-237490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Their cookies are to die for</a:t>
            </a:r>
            <a:endParaRPr/>
          </a:p>
        </p:txBody>
      </p:sp>
      <p:sp>
        <p:nvSpPr>
          <p:cNvPr id="165" name="Google Shape;165;p14"/>
          <p:cNvSpPr txBox="1"/>
          <p:nvPr/>
        </p:nvSpPr>
        <p:spPr>
          <a:xfrm>
            <a:off x="5215285" y="6852587"/>
            <a:ext cx="3809237" cy="1153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Cons: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 u="none" cap="none" strike="noStrike">
              <a:solidFill>
                <a:srgbClr val="A2085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37490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All the stares</a:t>
            </a:r>
            <a:endParaRPr/>
          </a:p>
        </p:txBody>
      </p:sp>
      <p:pic>
        <p:nvPicPr>
          <p:cNvPr id="166" name="Google Shape;1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9619" y="1591378"/>
            <a:ext cx="7759774" cy="74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F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5"/>
          <p:cNvGrpSpPr/>
          <p:nvPr/>
        </p:nvGrpSpPr>
        <p:grpSpPr>
          <a:xfrm>
            <a:off x="8739057" y="5491944"/>
            <a:ext cx="1044367" cy="995412"/>
            <a:chOff x="0" y="0"/>
            <a:chExt cx="812800" cy="774700"/>
          </a:xfrm>
        </p:grpSpPr>
        <p:sp>
          <p:nvSpPr>
            <p:cNvPr id="172" name="Google Shape;172;p15"/>
            <p:cNvSpPr/>
            <p:nvPr/>
          </p:nvSpPr>
          <p:spPr>
            <a:xfrm>
              <a:off x="0" y="0"/>
              <a:ext cx="812800" cy="774700"/>
            </a:xfrm>
            <a:custGeom>
              <a:rect b="b" l="l" r="r" t="t"/>
              <a:pathLst>
                <a:path extrusionOk="0"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C4DB"/>
            </a:solidFill>
            <a:ln cap="sq" cmpd="sng" w="19050">
              <a:solidFill>
                <a:srgbClr val="A2085B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3" name="Google Shape;173;p15"/>
            <p:cNvSpPr txBox="1"/>
            <p:nvPr/>
          </p:nvSpPr>
          <p:spPr>
            <a:xfrm>
              <a:off x="228600" y="476250"/>
              <a:ext cx="355600" cy="133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60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15"/>
          <p:cNvGrpSpPr/>
          <p:nvPr/>
        </p:nvGrpSpPr>
        <p:grpSpPr>
          <a:xfrm>
            <a:off x="9882849" y="5491944"/>
            <a:ext cx="1044367" cy="995412"/>
            <a:chOff x="0" y="0"/>
            <a:chExt cx="812800" cy="774700"/>
          </a:xfrm>
        </p:grpSpPr>
        <p:sp>
          <p:nvSpPr>
            <p:cNvPr id="175" name="Google Shape;175;p15"/>
            <p:cNvSpPr/>
            <p:nvPr/>
          </p:nvSpPr>
          <p:spPr>
            <a:xfrm>
              <a:off x="0" y="0"/>
              <a:ext cx="812800" cy="774700"/>
            </a:xfrm>
            <a:custGeom>
              <a:rect b="b" l="l" r="r" t="t"/>
              <a:pathLst>
                <a:path extrusionOk="0"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C4DB"/>
            </a:solidFill>
            <a:ln cap="sq" cmpd="sng" w="19050">
              <a:solidFill>
                <a:srgbClr val="A2085B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6" name="Google Shape;176;p15"/>
            <p:cNvSpPr txBox="1"/>
            <p:nvPr/>
          </p:nvSpPr>
          <p:spPr>
            <a:xfrm>
              <a:off x="228600" y="476250"/>
              <a:ext cx="355600" cy="133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60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5"/>
          <p:cNvGrpSpPr/>
          <p:nvPr/>
        </p:nvGrpSpPr>
        <p:grpSpPr>
          <a:xfrm>
            <a:off x="11026640" y="5491944"/>
            <a:ext cx="1044367" cy="995412"/>
            <a:chOff x="0" y="0"/>
            <a:chExt cx="812800" cy="774700"/>
          </a:xfrm>
        </p:grpSpPr>
        <p:sp>
          <p:nvSpPr>
            <p:cNvPr id="178" name="Google Shape;178;p15"/>
            <p:cNvSpPr/>
            <p:nvPr/>
          </p:nvSpPr>
          <p:spPr>
            <a:xfrm>
              <a:off x="0" y="0"/>
              <a:ext cx="812800" cy="774700"/>
            </a:xfrm>
            <a:custGeom>
              <a:rect b="b" l="l" r="r" t="t"/>
              <a:pathLst>
                <a:path extrusionOk="0"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AC4DB"/>
            </a:solidFill>
            <a:ln cap="sq" cmpd="sng" w="19050">
              <a:solidFill>
                <a:srgbClr val="A2085B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79" name="Google Shape;179;p15"/>
            <p:cNvSpPr txBox="1"/>
            <p:nvPr/>
          </p:nvSpPr>
          <p:spPr>
            <a:xfrm>
              <a:off x="228600" y="476250"/>
              <a:ext cx="355600" cy="133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60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15"/>
          <p:cNvSpPr txBox="1"/>
          <p:nvPr/>
        </p:nvSpPr>
        <p:spPr>
          <a:xfrm>
            <a:off x="8739057" y="1498576"/>
            <a:ext cx="8359647" cy="530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Cry spot #4</a:t>
            </a:r>
            <a:endParaRPr/>
          </a:p>
        </p:txBody>
      </p:sp>
      <p:sp>
        <p:nvSpPr>
          <p:cNvPr id="181" name="Google Shape;181;p15"/>
          <p:cNvSpPr txBox="1"/>
          <p:nvPr/>
        </p:nvSpPr>
        <p:spPr>
          <a:xfrm>
            <a:off x="8739057" y="7323455"/>
            <a:ext cx="4393625" cy="1934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Pros: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 u="none" cap="none" strike="noStrike">
              <a:solidFill>
                <a:srgbClr val="A2085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37490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Literally lift the pain away</a:t>
            </a:r>
            <a:endParaRPr/>
          </a:p>
          <a:p>
            <a:pPr indent="-237490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Is it sweat or tears?</a:t>
            </a:r>
            <a:endParaRPr/>
          </a:p>
          <a:p>
            <a:pPr indent="-237490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At least it’s healthy?</a:t>
            </a:r>
            <a:endParaRPr/>
          </a:p>
        </p:txBody>
      </p:sp>
      <p:sp>
        <p:nvSpPr>
          <p:cNvPr id="182" name="Google Shape;182;p15"/>
          <p:cNvSpPr txBox="1"/>
          <p:nvPr/>
        </p:nvSpPr>
        <p:spPr>
          <a:xfrm>
            <a:off x="13470638" y="7323455"/>
            <a:ext cx="3905778" cy="1934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Cons: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 u="none" cap="none" strike="noStrike">
              <a:solidFill>
                <a:srgbClr val="A2085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237490" lvl="1" marL="47498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A2085B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Receptionist now knows I’m going through something</a:t>
            </a:r>
            <a:endParaRPr/>
          </a:p>
        </p:txBody>
      </p:sp>
      <p:sp>
        <p:nvSpPr>
          <p:cNvPr id="183" name="Google Shape;183;p15"/>
          <p:cNvSpPr txBox="1"/>
          <p:nvPr/>
        </p:nvSpPr>
        <p:spPr>
          <a:xfrm>
            <a:off x="8739057" y="2611815"/>
            <a:ext cx="8637300" cy="22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479" u="none" cap="none" strike="noStrike">
                <a:solidFill>
                  <a:srgbClr val="F0758A"/>
                </a:solidFill>
                <a:latin typeface="Niconne"/>
                <a:ea typeface="Niconne"/>
                <a:cs typeface="Niconne"/>
                <a:sym typeface="Niconne"/>
              </a:rPr>
              <a:t>Power Fitness 24hr Gym</a:t>
            </a:r>
            <a:endParaRPr/>
          </a:p>
        </p:txBody>
      </p:sp>
      <p:pic>
        <p:nvPicPr>
          <p:cNvPr id="184" name="Google Shape;1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300" y="1856408"/>
            <a:ext cx="5140200" cy="75276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75" y="864925"/>
            <a:ext cx="7500701" cy="855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C4DB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/>
          <p:nvPr/>
        </p:nvSpPr>
        <p:spPr>
          <a:xfrm rot="-5400000">
            <a:off x="1431537" y="4468833"/>
            <a:ext cx="4114800" cy="5227398"/>
          </a:xfrm>
          <a:custGeom>
            <a:rect b="b" l="l" r="r" t="t"/>
            <a:pathLst>
              <a:path extrusionOk="0" h="5227398" w="4114800">
                <a:moveTo>
                  <a:pt x="0" y="0"/>
                </a:moveTo>
                <a:lnTo>
                  <a:pt x="4114800" y="0"/>
                </a:lnTo>
                <a:lnTo>
                  <a:pt x="4114800" y="5227399"/>
                </a:lnTo>
                <a:lnTo>
                  <a:pt x="0" y="52273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311" r="0" t="0"/>
            </a:stretch>
          </a:blipFill>
          <a:ln>
            <a:noFill/>
          </a:ln>
        </p:spPr>
      </p:sp>
      <p:sp>
        <p:nvSpPr>
          <p:cNvPr id="191" name="Google Shape;191;p16"/>
          <p:cNvSpPr/>
          <p:nvPr/>
        </p:nvSpPr>
        <p:spPr>
          <a:xfrm rot="-5400000">
            <a:off x="7095254" y="4468833"/>
            <a:ext cx="4114800" cy="5227398"/>
          </a:xfrm>
          <a:custGeom>
            <a:rect b="b" l="l" r="r" t="t"/>
            <a:pathLst>
              <a:path extrusionOk="0" h="5227398" w="4114800">
                <a:moveTo>
                  <a:pt x="0" y="0"/>
                </a:moveTo>
                <a:lnTo>
                  <a:pt x="4114800" y="0"/>
                </a:lnTo>
                <a:lnTo>
                  <a:pt x="4114800" y="5227399"/>
                </a:lnTo>
                <a:lnTo>
                  <a:pt x="0" y="52273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311" r="0" t="0"/>
            </a:stretch>
          </a:blipFill>
          <a:ln>
            <a:noFill/>
          </a:ln>
        </p:spPr>
      </p:sp>
      <p:sp>
        <p:nvSpPr>
          <p:cNvPr id="192" name="Google Shape;192;p16"/>
          <p:cNvSpPr/>
          <p:nvPr/>
        </p:nvSpPr>
        <p:spPr>
          <a:xfrm rot="-5400000">
            <a:off x="12760802" y="4468833"/>
            <a:ext cx="4114800" cy="5227398"/>
          </a:xfrm>
          <a:custGeom>
            <a:rect b="b" l="l" r="r" t="t"/>
            <a:pathLst>
              <a:path extrusionOk="0" h="5227398" w="4114800">
                <a:moveTo>
                  <a:pt x="0" y="0"/>
                </a:moveTo>
                <a:lnTo>
                  <a:pt x="4114800" y="0"/>
                </a:lnTo>
                <a:lnTo>
                  <a:pt x="4114800" y="5227399"/>
                </a:lnTo>
                <a:lnTo>
                  <a:pt x="0" y="52273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311" r="0" t="0"/>
            </a:stretch>
          </a:blipFill>
          <a:ln>
            <a:noFill/>
          </a:ln>
        </p:spPr>
      </p:sp>
      <p:sp>
        <p:nvSpPr>
          <p:cNvPr id="193" name="Google Shape;193;p16"/>
          <p:cNvSpPr/>
          <p:nvPr/>
        </p:nvSpPr>
        <p:spPr>
          <a:xfrm rot="-410391">
            <a:off x="2660410" y="4421069"/>
            <a:ext cx="1622439" cy="1516243"/>
          </a:xfrm>
          <a:custGeom>
            <a:rect b="b" l="l" r="r" t="t"/>
            <a:pathLst>
              <a:path extrusionOk="0" h="1516243" w="1622439">
                <a:moveTo>
                  <a:pt x="0" y="0"/>
                </a:moveTo>
                <a:lnTo>
                  <a:pt x="1622439" y="0"/>
                </a:lnTo>
                <a:lnTo>
                  <a:pt x="1622439" y="1516243"/>
                </a:lnTo>
                <a:lnTo>
                  <a:pt x="0" y="15162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16"/>
          <p:cNvSpPr txBox="1"/>
          <p:nvPr/>
        </p:nvSpPr>
        <p:spPr>
          <a:xfrm>
            <a:off x="4187393" y="1024677"/>
            <a:ext cx="8988327" cy="1470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Honorable</a:t>
            </a:r>
            <a:endParaRPr/>
          </a:p>
        </p:txBody>
      </p:sp>
      <p:sp>
        <p:nvSpPr>
          <p:cNvPr id="195" name="Google Shape;195;p16"/>
          <p:cNvSpPr txBox="1"/>
          <p:nvPr/>
        </p:nvSpPr>
        <p:spPr>
          <a:xfrm>
            <a:off x="5760108" y="1024677"/>
            <a:ext cx="9115500" cy="34173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66675">
              <a:srgbClr val="A2085B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201" u="none" cap="none" strike="noStrike">
                <a:solidFill>
                  <a:srgbClr val="FFF2F2"/>
                </a:solidFill>
                <a:latin typeface="Niconne"/>
                <a:ea typeface="Niconne"/>
                <a:cs typeface="Niconne"/>
                <a:sym typeface="Niconne"/>
              </a:rPr>
              <a:t>mentions</a:t>
            </a:r>
            <a:endParaRPr sz="600"/>
          </a:p>
        </p:txBody>
      </p:sp>
      <p:sp>
        <p:nvSpPr>
          <p:cNvPr id="196" name="Google Shape;196;p16"/>
          <p:cNvSpPr/>
          <p:nvPr/>
        </p:nvSpPr>
        <p:spPr>
          <a:xfrm rot="-410391">
            <a:off x="8332780" y="4421069"/>
            <a:ext cx="1622439" cy="1516243"/>
          </a:xfrm>
          <a:custGeom>
            <a:rect b="b" l="l" r="r" t="t"/>
            <a:pathLst>
              <a:path extrusionOk="0" h="1516243" w="1622439">
                <a:moveTo>
                  <a:pt x="0" y="0"/>
                </a:moveTo>
                <a:lnTo>
                  <a:pt x="1622440" y="0"/>
                </a:lnTo>
                <a:lnTo>
                  <a:pt x="1622440" y="1516243"/>
                </a:lnTo>
                <a:lnTo>
                  <a:pt x="0" y="15162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16"/>
          <p:cNvSpPr/>
          <p:nvPr/>
        </p:nvSpPr>
        <p:spPr>
          <a:xfrm rot="-410391">
            <a:off x="14006983" y="4385378"/>
            <a:ext cx="1622439" cy="1516243"/>
          </a:xfrm>
          <a:custGeom>
            <a:rect b="b" l="l" r="r" t="t"/>
            <a:pathLst>
              <a:path extrusionOk="0" h="1516243" w="1622439">
                <a:moveTo>
                  <a:pt x="0" y="0"/>
                </a:moveTo>
                <a:lnTo>
                  <a:pt x="1622439" y="0"/>
                </a:lnTo>
                <a:lnTo>
                  <a:pt x="1622439" y="1516244"/>
                </a:lnTo>
                <a:lnTo>
                  <a:pt x="0" y="1516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16"/>
          <p:cNvSpPr/>
          <p:nvPr/>
        </p:nvSpPr>
        <p:spPr>
          <a:xfrm>
            <a:off x="493306" y="379608"/>
            <a:ext cx="2761976" cy="3214086"/>
          </a:xfrm>
          <a:custGeom>
            <a:rect b="b" l="l" r="r" t="t"/>
            <a:pathLst>
              <a:path extrusionOk="0" h="3214086" w="2761976">
                <a:moveTo>
                  <a:pt x="0" y="0"/>
                </a:moveTo>
                <a:lnTo>
                  <a:pt x="2761977" y="0"/>
                </a:lnTo>
                <a:lnTo>
                  <a:pt x="2761977" y="3214086"/>
                </a:lnTo>
                <a:lnTo>
                  <a:pt x="0" y="3214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28628" l="0" r="-166056" t="0"/>
            </a:stretch>
          </a:blipFill>
          <a:ln>
            <a:noFill/>
          </a:ln>
        </p:spPr>
      </p:sp>
      <p:sp>
        <p:nvSpPr>
          <p:cNvPr id="199" name="Google Shape;199;p16"/>
          <p:cNvSpPr txBox="1"/>
          <p:nvPr/>
        </p:nvSpPr>
        <p:spPr>
          <a:xfrm>
            <a:off x="1460888" y="6224803"/>
            <a:ext cx="40560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A2085B"/>
                </a:solidFill>
                <a:latin typeface="Niconne"/>
                <a:ea typeface="Niconne"/>
                <a:cs typeface="Niconne"/>
                <a:sym typeface="Niconne"/>
              </a:rPr>
              <a:t>In the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A2085B"/>
                </a:solidFill>
                <a:latin typeface="Niconne"/>
                <a:ea typeface="Niconne"/>
                <a:cs typeface="Niconne"/>
                <a:sym typeface="Niconne"/>
              </a:rPr>
              <a:t>driver’s seat</a:t>
            </a:r>
            <a:endParaRPr/>
          </a:p>
        </p:txBody>
      </p:sp>
      <p:sp>
        <p:nvSpPr>
          <p:cNvPr id="200" name="Google Shape;200;p16"/>
          <p:cNvSpPr txBox="1"/>
          <p:nvPr/>
        </p:nvSpPr>
        <p:spPr>
          <a:xfrm>
            <a:off x="1835900" y="7685148"/>
            <a:ext cx="3306074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With the car parked, of course</a:t>
            </a:r>
            <a:endParaRPr/>
          </a:p>
        </p:txBody>
      </p:sp>
      <p:sp>
        <p:nvSpPr>
          <p:cNvPr id="201" name="Google Shape;201;p16"/>
          <p:cNvSpPr txBox="1"/>
          <p:nvPr/>
        </p:nvSpPr>
        <p:spPr>
          <a:xfrm>
            <a:off x="7490963" y="6224803"/>
            <a:ext cx="33060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A2085B"/>
                </a:solidFill>
                <a:latin typeface="Niconne"/>
                <a:ea typeface="Niconne"/>
                <a:cs typeface="Niconne"/>
                <a:sym typeface="Niconne"/>
              </a:rPr>
              <a:t>Westfield Public library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7490963" y="7685148"/>
            <a:ext cx="3306074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 the back of the history section</a:t>
            </a:r>
            <a:endParaRPr/>
          </a:p>
        </p:txBody>
      </p:sp>
      <p:sp>
        <p:nvSpPr>
          <p:cNvPr id="203" name="Google Shape;203;p16"/>
          <p:cNvSpPr txBox="1"/>
          <p:nvPr/>
        </p:nvSpPr>
        <p:spPr>
          <a:xfrm>
            <a:off x="12920963" y="6224803"/>
            <a:ext cx="37944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A2085B"/>
                </a:solidFill>
                <a:latin typeface="Niconne"/>
                <a:ea typeface="Niconne"/>
                <a:cs typeface="Niconne"/>
                <a:sym typeface="Niconne"/>
              </a:rPr>
              <a:t>Palm Bay Beach</a:t>
            </a:r>
            <a:endParaRPr/>
          </a:p>
        </p:txBody>
      </p:sp>
      <p:sp>
        <p:nvSpPr>
          <p:cNvPr id="204" name="Google Shape;204;p16"/>
          <p:cNvSpPr txBox="1"/>
          <p:nvPr/>
        </p:nvSpPr>
        <p:spPr>
          <a:xfrm>
            <a:off x="13165165" y="7685148"/>
            <a:ext cx="3306074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When I’m feeling cinematic</a:t>
            </a:r>
            <a:endParaRPr/>
          </a:p>
        </p:txBody>
      </p:sp>
      <p:sp>
        <p:nvSpPr>
          <p:cNvPr id="205" name="Google Shape;205;p16"/>
          <p:cNvSpPr/>
          <p:nvPr/>
        </p:nvSpPr>
        <p:spPr>
          <a:xfrm flipH="1">
            <a:off x="14774696" y="379608"/>
            <a:ext cx="2761976" cy="3214086"/>
          </a:xfrm>
          <a:custGeom>
            <a:rect b="b" l="l" r="r" t="t"/>
            <a:pathLst>
              <a:path extrusionOk="0" h="3214086" w="2761976">
                <a:moveTo>
                  <a:pt x="2761977" y="0"/>
                </a:moveTo>
                <a:lnTo>
                  <a:pt x="0" y="0"/>
                </a:lnTo>
                <a:lnTo>
                  <a:pt x="0" y="3214086"/>
                </a:lnTo>
                <a:lnTo>
                  <a:pt x="2761977" y="3214086"/>
                </a:lnTo>
                <a:lnTo>
                  <a:pt x="2761977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28628" l="0" r="-166056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C4DB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/>
          <p:nvPr/>
        </p:nvSpPr>
        <p:spPr>
          <a:xfrm rot="-576781">
            <a:off x="2666538" y="6876113"/>
            <a:ext cx="5807402" cy="5947991"/>
          </a:xfrm>
          <a:custGeom>
            <a:rect b="b" l="l" r="r" t="t"/>
            <a:pathLst>
              <a:path extrusionOk="0" h="5947991" w="5807402">
                <a:moveTo>
                  <a:pt x="0" y="0"/>
                </a:moveTo>
                <a:lnTo>
                  <a:pt x="5807402" y="0"/>
                </a:lnTo>
                <a:lnTo>
                  <a:pt x="5807402" y="5947990"/>
                </a:lnTo>
                <a:lnTo>
                  <a:pt x="0" y="5947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17"/>
          <p:cNvSpPr/>
          <p:nvPr/>
        </p:nvSpPr>
        <p:spPr>
          <a:xfrm>
            <a:off x="-706124" y="-536923"/>
            <a:ext cx="4167845" cy="4114800"/>
          </a:xfrm>
          <a:custGeom>
            <a:rect b="b" l="l" r="r" t="t"/>
            <a:pathLst>
              <a:path extrusionOk="0" h="4114800" w="4167845">
                <a:moveTo>
                  <a:pt x="0" y="0"/>
                </a:moveTo>
                <a:lnTo>
                  <a:pt x="4167845" y="0"/>
                </a:lnTo>
                <a:lnTo>
                  <a:pt x="4167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17"/>
          <p:cNvSpPr/>
          <p:nvPr/>
        </p:nvSpPr>
        <p:spPr>
          <a:xfrm rot="722520">
            <a:off x="15983247" y="5098481"/>
            <a:ext cx="4412491" cy="5778262"/>
          </a:xfrm>
          <a:custGeom>
            <a:rect b="b" l="l" r="r" t="t"/>
            <a:pathLst>
              <a:path extrusionOk="0" h="5778262" w="4412491">
                <a:moveTo>
                  <a:pt x="0" y="0"/>
                </a:moveTo>
                <a:lnTo>
                  <a:pt x="4412491" y="0"/>
                </a:lnTo>
                <a:lnTo>
                  <a:pt x="4412491" y="5778262"/>
                </a:lnTo>
                <a:lnTo>
                  <a:pt x="0" y="5778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17"/>
          <p:cNvSpPr/>
          <p:nvPr/>
        </p:nvSpPr>
        <p:spPr>
          <a:xfrm rot="1388027">
            <a:off x="8193088" y="-2719865"/>
            <a:ext cx="6118325" cy="6266441"/>
          </a:xfrm>
          <a:custGeom>
            <a:rect b="b" l="l" r="r" t="t"/>
            <a:pathLst>
              <a:path extrusionOk="0" h="6266441" w="6118325">
                <a:moveTo>
                  <a:pt x="0" y="0"/>
                </a:moveTo>
                <a:lnTo>
                  <a:pt x="6118326" y="0"/>
                </a:lnTo>
                <a:lnTo>
                  <a:pt x="6118326" y="6266441"/>
                </a:lnTo>
                <a:lnTo>
                  <a:pt x="0" y="62664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17"/>
          <p:cNvSpPr/>
          <p:nvPr/>
        </p:nvSpPr>
        <p:spPr>
          <a:xfrm rot="-5490657">
            <a:off x="4870106" y="-3005820"/>
            <a:ext cx="8547788" cy="16298639"/>
          </a:xfrm>
          <a:custGeom>
            <a:rect b="b" l="l" r="r" t="t"/>
            <a:pathLst>
              <a:path extrusionOk="0" h="16298639" w="8547788">
                <a:moveTo>
                  <a:pt x="0" y="0"/>
                </a:moveTo>
                <a:lnTo>
                  <a:pt x="8547788" y="0"/>
                </a:lnTo>
                <a:lnTo>
                  <a:pt x="8547788" y="16298640"/>
                </a:lnTo>
                <a:lnTo>
                  <a:pt x="0" y="16298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52063" r="0" t="0"/>
            </a:stretch>
          </a:blipFill>
          <a:ln>
            <a:noFill/>
          </a:ln>
        </p:spPr>
      </p:sp>
      <p:sp>
        <p:nvSpPr>
          <p:cNvPr id="215" name="Google Shape;215;p17"/>
          <p:cNvSpPr txBox="1"/>
          <p:nvPr/>
        </p:nvSpPr>
        <p:spPr>
          <a:xfrm rot="-90657">
            <a:off x="3416591" y="2704736"/>
            <a:ext cx="10272502" cy="1470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Cry now or</a:t>
            </a:r>
            <a:endParaRPr/>
          </a:p>
        </p:txBody>
      </p:sp>
      <p:sp>
        <p:nvSpPr>
          <p:cNvPr id="216" name="Google Shape;216;p17"/>
          <p:cNvSpPr txBox="1"/>
          <p:nvPr/>
        </p:nvSpPr>
        <p:spPr>
          <a:xfrm rot="-90657">
            <a:off x="11301515" y="6225729"/>
            <a:ext cx="3433838" cy="1470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later.</a:t>
            </a:r>
            <a:endParaRPr/>
          </a:p>
        </p:txBody>
      </p:sp>
      <p:sp>
        <p:nvSpPr>
          <p:cNvPr id="217" name="Google Shape;217;p17"/>
          <p:cNvSpPr txBox="1"/>
          <p:nvPr/>
        </p:nvSpPr>
        <p:spPr>
          <a:xfrm rot="-90678">
            <a:off x="4350140" y="3043757"/>
            <a:ext cx="9588936" cy="3663374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14300">
              <a:srgbClr val="A2085B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800" u="none" cap="none" strike="noStrike">
                <a:solidFill>
                  <a:srgbClr val="FAC4DB"/>
                </a:solidFill>
                <a:latin typeface="Niconne"/>
                <a:ea typeface="Niconne"/>
                <a:cs typeface="Niconne"/>
                <a:sym typeface="Niconne"/>
              </a:rPr>
              <a:t>crash out</a:t>
            </a:r>
            <a:endParaRPr/>
          </a:p>
        </p:txBody>
      </p:sp>
      <p:sp>
        <p:nvSpPr>
          <p:cNvPr id="218" name="Google Shape;218;p17"/>
          <p:cNvSpPr/>
          <p:nvPr/>
        </p:nvSpPr>
        <p:spPr>
          <a:xfrm rot="-915377">
            <a:off x="1929640" y="6736540"/>
            <a:ext cx="2618421" cy="2323253"/>
          </a:xfrm>
          <a:custGeom>
            <a:rect b="b" l="l" r="r" t="t"/>
            <a:pathLst>
              <a:path extrusionOk="0" h="2323253" w="2618421">
                <a:moveTo>
                  <a:pt x="0" y="0"/>
                </a:moveTo>
                <a:lnTo>
                  <a:pt x="2618420" y="0"/>
                </a:lnTo>
                <a:lnTo>
                  <a:pt x="2618420" y="2323254"/>
                </a:lnTo>
                <a:lnTo>
                  <a:pt x="0" y="2323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17"/>
          <p:cNvSpPr/>
          <p:nvPr/>
        </p:nvSpPr>
        <p:spPr>
          <a:xfrm rot="-90657">
            <a:off x="14152048" y="1300746"/>
            <a:ext cx="2553983" cy="2976039"/>
          </a:xfrm>
          <a:custGeom>
            <a:rect b="b" l="l" r="r" t="t"/>
            <a:pathLst>
              <a:path extrusionOk="0" h="2976039" w="2553983">
                <a:moveTo>
                  <a:pt x="0" y="0"/>
                </a:moveTo>
                <a:lnTo>
                  <a:pt x="2553983" y="0"/>
                </a:lnTo>
                <a:lnTo>
                  <a:pt x="2553983" y="2976039"/>
                </a:lnTo>
                <a:lnTo>
                  <a:pt x="0" y="2976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17"/>
          <p:cNvSpPr txBox="1"/>
          <p:nvPr/>
        </p:nvSpPr>
        <p:spPr>
          <a:xfrm rot="-90657">
            <a:off x="5782785" y="8142437"/>
            <a:ext cx="6720419" cy="62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— Me</a:t>
            </a:r>
            <a:endParaRPr/>
          </a:p>
        </p:txBody>
      </p:sp>
      <p:sp>
        <p:nvSpPr>
          <p:cNvPr id="221" name="Google Shape;221;p17"/>
          <p:cNvSpPr txBox="1"/>
          <p:nvPr/>
        </p:nvSpPr>
        <p:spPr>
          <a:xfrm rot="-90657">
            <a:off x="1553298" y="1693650"/>
            <a:ext cx="2002931" cy="3608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800" u="none" cap="none" strike="noStrike">
                <a:solidFill>
                  <a:srgbClr val="FAC4DB"/>
                </a:solidFill>
                <a:latin typeface="Niconne"/>
                <a:ea typeface="Niconne"/>
                <a:cs typeface="Niconne"/>
                <a:sym typeface="Niconne"/>
              </a:rPr>
              <a:t>“</a:t>
            </a:r>
            <a:endParaRPr/>
          </a:p>
        </p:txBody>
      </p:sp>
      <p:sp>
        <p:nvSpPr>
          <p:cNvPr id="222" name="Google Shape;222;p17"/>
          <p:cNvSpPr txBox="1"/>
          <p:nvPr/>
        </p:nvSpPr>
        <p:spPr>
          <a:xfrm rot="-90657">
            <a:off x="14731771" y="4984821"/>
            <a:ext cx="2002931" cy="3608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800" u="none" cap="none" strike="noStrike">
                <a:solidFill>
                  <a:srgbClr val="FAC4DB"/>
                </a:solidFill>
                <a:latin typeface="Niconne"/>
                <a:ea typeface="Niconne"/>
                <a:cs typeface="Niconne"/>
                <a:sym typeface="Niconne"/>
              </a:rPr>
              <a:t>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F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"/>
          <p:cNvSpPr/>
          <p:nvPr/>
        </p:nvSpPr>
        <p:spPr>
          <a:xfrm flipH="1">
            <a:off x="844398" y="5198288"/>
            <a:ext cx="4835981" cy="5659127"/>
          </a:xfrm>
          <a:custGeom>
            <a:rect b="b" l="l" r="r" t="t"/>
            <a:pathLst>
              <a:path extrusionOk="0" h="5659127" w="4835981">
                <a:moveTo>
                  <a:pt x="4835981" y="0"/>
                </a:moveTo>
                <a:lnTo>
                  <a:pt x="0" y="0"/>
                </a:lnTo>
                <a:lnTo>
                  <a:pt x="0" y="5659127"/>
                </a:lnTo>
                <a:lnTo>
                  <a:pt x="4835981" y="5659127"/>
                </a:lnTo>
                <a:lnTo>
                  <a:pt x="4835981" y="0"/>
                </a:lnTo>
                <a:close/>
              </a:path>
            </a:pathLst>
          </a:custGeom>
          <a:blipFill rotWithShape="1">
            <a:blip r:embed="rId3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18"/>
          <p:cNvSpPr/>
          <p:nvPr/>
        </p:nvSpPr>
        <p:spPr>
          <a:xfrm rot="369064">
            <a:off x="11881208" y="623353"/>
            <a:ext cx="5503512" cy="4442835"/>
          </a:xfrm>
          <a:custGeom>
            <a:rect b="b" l="l" r="r" t="t"/>
            <a:pathLst>
              <a:path extrusionOk="0" h="4442835" w="5503512">
                <a:moveTo>
                  <a:pt x="0" y="0"/>
                </a:moveTo>
                <a:lnTo>
                  <a:pt x="5503512" y="0"/>
                </a:lnTo>
                <a:lnTo>
                  <a:pt x="5503512" y="4442835"/>
                </a:lnTo>
                <a:lnTo>
                  <a:pt x="0" y="4442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18"/>
          <p:cNvSpPr/>
          <p:nvPr/>
        </p:nvSpPr>
        <p:spPr>
          <a:xfrm>
            <a:off x="6385903" y="4068197"/>
            <a:ext cx="1507140" cy="1543625"/>
          </a:xfrm>
          <a:custGeom>
            <a:rect b="b" l="l" r="r" t="t"/>
            <a:pathLst>
              <a:path extrusionOk="0" h="1543625" w="1507140">
                <a:moveTo>
                  <a:pt x="0" y="0"/>
                </a:moveTo>
                <a:lnTo>
                  <a:pt x="1507139" y="0"/>
                </a:lnTo>
                <a:lnTo>
                  <a:pt x="1507139" y="1543626"/>
                </a:lnTo>
                <a:lnTo>
                  <a:pt x="0" y="1543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18"/>
          <p:cNvSpPr/>
          <p:nvPr/>
        </p:nvSpPr>
        <p:spPr>
          <a:xfrm>
            <a:off x="9612707" y="-684199"/>
            <a:ext cx="2046317" cy="2324306"/>
          </a:xfrm>
          <a:custGeom>
            <a:rect b="b" l="l" r="r" t="t"/>
            <a:pathLst>
              <a:path extrusionOk="0" h="2324306" w="2046317">
                <a:moveTo>
                  <a:pt x="0" y="0"/>
                </a:moveTo>
                <a:lnTo>
                  <a:pt x="2046318" y="0"/>
                </a:lnTo>
                <a:lnTo>
                  <a:pt x="2046318" y="2324306"/>
                </a:lnTo>
                <a:lnTo>
                  <a:pt x="0" y="2324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93375" r="-50598" t="-252895"/>
            </a:stretch>
          </a:blipFill>
          <a:ln>
            <a:noFill/>
          </a:ln>
        </p:spPr>
      </p:sp>
      <p:sp>
        <p:nvSpPr>
          <p:cNvPr id="231" name="Google Shape;231;p18"/>
          <p:cNvSpPr/>
          <p:nvPr/>
        </p:nvSpPr>
        <p:spPr>
          <a:xfrm rot="431908">
            <a:off x="13669370" y="7259703"/>
            <a:ext cx="4374927" cy="4343109"/>
          </a:xfrm>
          <a:custGeom>
            <a:rect b="b" l="l" r="r" t="t"/>
            <a:pathLst>
              <a:path extrusionOk="0" h="4343109" w="4374927">
                <a:moveTo>
                  <a:pt x="0" y="0"/>
                </a:moveTo>
                <a:lnTo>
                  <a:pt x="4374926" y="0"/>
                </a:lnTo>
                <a:lnTo>
                  <a:pt x="4374926" y="4343109"/>
                </a:lnTo>
                <a:lnTo>
                  <a:pt x="0" y="4343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" name="Google Shape;232;p18"/>
          <p:cNvSpPr txBox="1"/>
          <p:nvPr/>
        </p:nvSpPr>
        <p:spPr>
          <a:xfrm>
            <a:off x="1028700" y="974491"/>
            <a:ext cx="9940700" cy="2603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999" u="none" cap="none" strike="noStrike">
                <a:solidFill>
                  <a:srgbClr val="A2085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 for bearing with me.</a:t>
            </a:r>
            <a:endParaRPr/>
          </a:p>
        </p:txBody>
      </p:sp>
      <p:sp>
        <p:nvSpPr>
          <p:cNvPr id="233" name="Google Shape;233;p18"/>
          <p:cNvSpPr/>
          <p:nvPr/>
        </p:nvSpPr>
        <p:spPr>
          <a:xfrm rot="-4288201">
            <a:off x="-1235848" y="1839029"/>
            <a:ext cx="2471696" cy="3236745"/>
          </a:xfrm>
          <a:custGeom>
            <a:rect b="b" l="l" r="r" t="t"/>
            <a:pathLst>
              <a:path extrusionOk="0" h="3236745" w="2471696">
                <a:moveTo>
                  <a:pt x="0" y="0"/>
                </a:moveTo>
                <a:lnTo>
                  <a:pt x="2471696" y="0"/>
                </a:lnTo>
                <a:lnTo>
                  <a:pt x="2471696" y="3236745"/>
                </a:lnTo>
                <a:lnTo>
                  <a:pt x="0" y="32367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18"/>
          <p:cNvSpPr/>
          <p:nvPr/>
        </p:nvSpPr>
        <p:spPr>
          <a:xfrm rot="937890">
            <a:off x="15553000" y="602383"/>
            <a:ext cx="1110737" cy="1363487"/>
          </a:xfrm>
          <a:custGeom>
            <a:rect b="b" l="l" r="r" t="t"/>
            <a:pathLst>
              <a:path extrusionOk="0" h="1363487" w="1110737">
                <a:moveTo>
                  <a:pt x="0" y="0"/>
                </a:moveTo>
                <a:lnTo>
                  <a:pt x="1110737" y="0"/>
                </a:lnTo>
                <a:lnTo>
                  <a:pt x="1110737" y="1363488"/>
                </a:lnTo>
                <a:lnTo>
                  <a:pt x="0" y="1363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6676" l="0" r="0" t="0"/>
            </a:stretch>
          </a:blipFill>
          <a:ln>
            <a:noFill/>
          </a:ln>
        </p:spPr>
      </p:sp>
      <p:sp>
        <p:nvSpPr>
          <p:cNvPr id="235" name="Google Shape;235;p18"/>
          <p:cNvSpPr txBox="1"/>
          <p:nvPr/>
        </p:nvSpPr>
        <p:spPr>
          <a:xfrm rot="-442455">
            <a:off x="8198976" y="5926686"/>
            <a:ext cx="9230244" cy="3362924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66675">
              <a:srgbClr val="A2085B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655" u="none" cap="none" strike="noStrike">
                <a:solidFill>
                  <a:srgbClr val="FAC4DB"/>
                </a:solidFill>
                <a:latin typeface="Niconne"/>
                <a:ea typeface="Niconne"/>
                <a:cs typeface="Niconne"/>
                <a:sym typeface="Niconne"/>
              </a:rPr>
              <a:t>DM for group cry sessions!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